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44" r:id="rId1"/>
  </p:sldMasterIdLst>
  <p:notesMasterIdLst>
    <p:notesMasterId r:id="rId24"/>
  </p:notesMasterIdLst>
  <p:sldIdLst>
    <p:sldId id="256" r:id="rId2"/>
    <p:sldId id="268" r:id="rId3"/>
    <p:sldId id="271" r:id="rId4"/>
    <p:sldId id="272" r:id="rId5"/>
    <p:sldId id="273" r:id="rId6"/>
    <p:sldId id="274" r:id="rId7"/>
    <p:sldId id="258" r:id="rId8"/>
    <p:sldId id="259" r:id="rId9"/>
    <p:sldId id="257" r:id="rId10"/>
    <p:sldId id="261" r:id="rId11"/>
    <p:sldId id="262" r:id="rId12"/>
    <p:sldId id="263" r:id="rId13"/>
    <p:sldId id="264" r:id="rId14"/>
    <p:sldId id="260" r:id="rId15"/>
    <p:sldId id="265" r:id="rId16"/>
    <p:sldId id="266" r:id="rId17"/>
    <p:sldId id="267" r:id="rId18"/>
    <p:sldId id="269" r:id="rId19"/>
    <p:sldId id="270"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8" autoAdjust="0"/>
    <p:restoredTop sz="86323" autoAdjust="0"/>
  </p:normalViewPr>
  <p:slideViewPr>
    <p:cSldViewPr>
      <p:cViewPr>
        <p:scale>
          <a:sx n="66" d="100"/>
          <a:sy n="66" d="100"/>
        </p:scale>
        <p:origin x="-1008" y="-40"/>
      </p:cViewPr>
      <p:guideLst>
        <p:guide orient="horz" pos="2160"/>
        <p:guide pos="2880"/>
      </p:guideLst>
    </p:cSldViewPr>
  </p:slideViewPr>
  <p:outlineViewPr>
    <p:cViewPr>
      <p:scale>
        <a:sx n="33" d="100"/>
        <a:sy n="33" d="100"/>
      </p:scale>
      <p:origin x="0" y="547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A4B1F1-FAB7-4A1A-AF3E-946FDEDF6A00}" type="doc">
      <dgm:prSet loTypeId="urn:microsoft.com/office/officeart/2005/8/layout/funnel1" loCatId="process" qsTypeId="urn:microsoft.com/office/officeart/2005/8/quickstyle/simple1" qsCatId="simple" csTypeId="urn:microsoft.com/office/officeart/2005/8/colors/colorful1" csCatId="colorful" phldr="1"/>
      <dgm:spPr/>
      <dgm:t>
        <a:bodyPr/>
        <a:lstStyle/>
        <a:p>
          <a:endParaRPr lang="en-AU"/>
        </a:p>
      </dgm:t>
    </dgm:pt>
    <dgm:pt modelId="{2D755820-F761-4011-8ECD-07DCE8F5C719}">
      <dgm:prSet phldrT="[Text]" custT="1"/>
      <dgm:spPr/>
      <dgm:t>
        <a:bodyPr/>
        <a:lstStyle/>
        <a:p>
          <a:r>
            <a:rPr lang="en-AU" sz="2400" dirty="0" smtClean="0"/>
            <a:t>Traditional model</a:t>
          </a:r>
          <a:endParaRPr lang="en-AU" sz="2400" dirty="0"/>
        </a:p>
      </dgm:t>
    </dgm:pt>
    <dgm:pt modelId="{C837A9C1-C9DD-4FF2-8E4F-807E83AE34E1}" type="parTrans" cxnId="{ED9F3999-E1E6-4A25-86A3-4871E8111916}">
      <dgm:prSet/>
      <dgm:spPr/>
      <dgm:t>
        <a:bodyPr/>
        <a:lstStyle/>
        <a:p>
          <a:endParaRPr lang="en-AU"/>
        </a:p>
      </dgm:t>
    </dgm:pt>
    <dgm:pt modelId="{C1B23F35-8815-44B0-BAFE-BDAD5ECB858B}" type="sibTrans" cxnId="{ED9F3999-E1E6-4A25-86A3-4871E8111916}">
      <dgm:prSet/>
      <dgm:spPr/>
      <dgm:t>
        <a:bodyPr/>
        <a:lstStyle/>
        <a:p>
          <a:endParaRPr lang="en-AU"/>
        </a:p>
      </dgm:t>
    </dgm:pt>
    <dgm:pt modelId="{09ABD2A3-2F5C-47D6-8266-10F40D984E3B}">
      <dgm:prSet phldrT="[Text]" custT="1"/>
      <dgm:spPr/>
      <dgm:t>
        <a:bodyPr/>
        <a:lstStyle/>
        <a:p>
          <a:r>
            <a:rPr lang="en-AU" sz="2400" dirty="0" smtClean="0"/>
            <a:t>Legal policy placements</a:t>
          </a:r>
          <a:endParaRPr lang="en-AU" sz="2400" dirty="0"/>
        </a:p>
      </dgm:t>
    </dgm:pt>
    <dgm:pt modelId="{E5F5D308-A6A9-4626-A237-6DE89537817A}" type="parTrans" cxnId="{CF633F13-CD9C-48A6-A629-E5F0F402BAC0}">
      <dgm:prSet/>
      <dgm:spPr/>
      <dgm:t>
        <a:bodyPr/>
        <a:lstStyle/>
        <a:p>
          <a:endParaRPr lang="en-AU"/>
        </a:p>
      </dgm:t>
    </dgm:pt>
    <dgm:pt modelId="{01507110-ECB1-4A47-A762-4732EA4939DE}" type="sibTrans" cxnId="{CF633F13-CD9C-48A6-A629-E5F0F402BAC0}">
      <dgm:prSet/>
      <dgm:spPr/>
      <dgm:t>
        <a:bodyPr/>
        <a:lstStyle/>
        <a:p>
          <a:endParaRPr lang="en-AU"/>
        </a:p>
      </dgm:t>
    </dgm:pt>
    <dgm:pt modelId="{8BAA6046-A754-4A64-8C4D-ED0302DA0F81}">
      <dgm:prSet phldrT="[Text]" custT="1"/>
      <dgm:spPr/>
      <dgm:t>
        <a:bodyPr/>
        <a:lstStyle/>
        <a:p>
          <a:r>
            <a:rPr lang="en-AU" sz="2400" dirty="0" smtClean="0"/>
            <a:t>Street Law</a:t>
          </a:r>
          <a:endParaRPr lang="en-AU" sz="2400" dirty="0"/>
        </a:p>
      </dgm:t>
    </dgm:pt>
    <dgm:pt modelId="{A72B1368-EF34-4D0B-89E5-EC4AE3C308EF}" type="parTrans" cxnId="{7F77B95D-5BF5-420D-80C2-E7CA8F1408E3}">
      <dgm:prSet/>
      <dgm:spPr/>
      <dgm:t>
        <a:bodyPr/>
        <a:lstStyle/>
        <a:p>
          <a:endParaRPr lang="en-AU"/>
        </a:p>
      </dgm:t>
    </dgm:pt>
    <dgm:pt modelId="{CFE4E023-B565-4188-96F7-578A5E926576}" type="sibTrans" cxnId="{7F77B95D-5BF5-420D-80C2-E7CA8F1408E3}">
      <dgm:prSet/>
      <dgm:spPr/>
      <dgm:t>
        <a:bodyPr/>
        <a:lstStyle/>
        <a:p>
          <a:endParaRPr lang="en-AU"/>
        </a:p>
      </dgm:t>
    </dgm:pt>
    <dgm:pt modelId="{44DB756C-BD67-47F4-835C-AC4FF00F8BF6}">
      <dgm:prSet phldrT="[Text]"/>
      <dgm:spPr/>
      <dgm:t>
        <a:bodyPr/>
        <a:lstStyle/>
        <a:p>
          <a:r>
            <a:rPr lang="en-AU" b="1" dirty="0" smtClean="0"/>
            <a:t>Australian CLE</a:t>
          </a:r>
          <a:endParaRPr lang="en-AU" b="1" dirty="0"/>
        </a:p>
      </dgm:t>
    </dgm:pt>
    <dgm:pt modelId="{22F007A0-9ED2-4F0C-BF70-59EF7AE0426C}" type="parTrans" cxnId="{6D05E8F9-A291-4F72-862D-C922BC85C06A}">
      <dgm:prSet/>
      <dgm:spPr/>
      <dgm:t>
        <a:bodyPr/>
        <a:lstStyle/>
        <a:p>
          <a:endParaRPr lang="en-AU"/>
        </a:p>
      </dgm:t>
    </dgm:pt>
    <dgm:pt modelId="{433E9D12-619E-4479-B639-86B6EFC2B04D}" type="sibTrans" cxnId="{6D05E8F9-A291-4F72-862D-C922BC85C06A}">
      <dgm:prSet/>
      <dgm:spPr/>
      <dgm:t>
        <a:bodyPr/>
        <a:lstStyle/>
        <a:p>
          <a:endParaRPr lang="en-AU"/>
        </a:p>
      </dgm:t>
    </dgm:pt>
    <dgm:pt modelId="{CAB1ECB7-216B-4247-AB0F-E22481D44D5E}" type="pres">
      <dgm:prSet presAssocID="{E5A4B1F1-FAB7-4A1A-AF3E-946FDEDF6A00}" presName="Name0" presStyleCnt="0">
        <dgm:presLayoutVars>
          <dgm:chMax val="4"/>
          <dgm:resizeHandles val="exact"/>
        </dgm:presLayoutVars>
      </dgm:prSet>
      <dgm:spPr/>
      <dgm:t>
        <a:bodyPr/>
        <a:lstStyle/>
        <a:p>
          <a:endParaRPr lang="en-AU"/>
        </a:p>
      </dgm:t>
    </dgm:pt>
    <dgm:pt modelId="{CD1ECF48-D673-47AD-906B-DCE90B712015}" type="pres">
      <dgm:prSet presAssocID="{E5A4B1F1-FAB7-4A1A-AF3E-946FDEDF6A00}" presName="ellipse" presStyleLbl="trBgShp" presStyleIdx="0" presStyleCnt="1"/>
      <dgm:spPr/>
    </dgm:pt>
    <dgm:pt modelId="{610B530A-55D9-46DD-9477-30549A7450F3}" type="pres">
      <dgm:prSet presAssocID="{E5A4B1F1-FAB7-4A1A-AF3E-946FDEDF6A00}" presName="arrow1" presStyleLbl="fgShp" presStyleIdx="0" presStyleCnt="1"/>
      <dgm:spPr/>
    </dgm:pt>
    <dgm:pt modelId="{9F9F1ECB-B6D3-4126-98E0-CE85061EDE3F}" type="pres">
      <dgm:prSet presAssocID="{E5A4B1F1-FAB7-4A1A-AF3E-946FDEDF6A00}" presName="rectangle" presStyleLbl="revTx" presStyleIdx="0" presStyleCnt="1">
        <dgm:presLayoutVars>
          <dgm:bulletEnabled val="1"/>
        </dgm:presLayoutVars>
      </dgm:prSet>
      <dgm:spPr/>
      <dgm:t>
        <a:bodyPr/>
        <a:lstStyle/>
        <a:p>
          <a:endParaRPr lang="en-AU"/>
        </a:p>
      </dgm:t>
    </dgm:pt>
    <dgm:pt modelId="{BF500DE9-ADA7-416C-BB7C-EFA89AA70001}" type="pres">
      <dgm:prSet presAssocID="{09ABD2A3-2F5C-47D6-8266-10F40D984E3B}" presName="item1" presStyleLbl="node1" presStyleIdx="0" presStyleCnt="3">
        <dgm:presLayoutVars>
          <dgm:bulletEnabled val="1"/>
        </dgm:presLayoutVars>
      </dgm:prSet>
      <dgm:spPr/>
      <dgm:t>
        <a:bodyPr/>
        <a:lstStyle/>
        <a:p>
          <a:endParaRPr lang="en-AU"/>
        </a:p>
      </dgm:t>
    </dgm:pt>
    <dgm:pt modelId="{D5E6A2A6-D408-4BE1-A552-FCBED2AC3E51}" type="pres">
      <dgm:prSet presAssocID="{8BAA6046-A754-4A64-8C4D-ED0302DA0F81}" presName="item2" presStyleLbl="node1" presStyleIdx="1" presStyleCnt="3" custScaleX="193190" custScaleY="135985" custLinFactNeighborX="-17204" custLinFactNeighborY="-17205">
        <dgm:presLayoutVars>
          <dgm:bulletEnabled val="1"/>
        </dgm:presLayoutVars>
      </dgm:prSet>
      <dgm:spPr/>
      <dgm:t>
        <a:bodyPr/>
        <a:lstStyle/>
        <a:p>
          <a:endParaRPr lang="en-AU"/>
        </a:p>
      </dgm:t>
    </dgm:pt>
    <dgm:pt modelId="{25D971B4-EEF4-43DD-B1F3-FC74D7B0600A}" type="pres">
      <dgm:prSet presAssocID="{44DB756C-BD67-47F4-835C-AC4FF00F8BF6}" presName="item3" presStyleLbl="node1" presStyleIdx="2" presStyleCnt="3" custScaleX="168816" custLinFactNeighborX="60861" custLinFactNeighborY="450">
        <dgm:presLayoutVars>
          <dgm:bulletEnabled val="1"/>
        </dgm:presLayoutVars>
      </dgm:prSet>
      <dgm:spPr/>
      <dgm:t>
        <a:bodyPr/>
        <a:lstStyle/>
        <a:p>
          <a:endParaRPr lang="en-AU"/>
        </a:p>
      </dgm:t>
    </dgm:pt>
    <dgm:pt modelId="{4E68380C-EA65-409A-87B7-15882A37D9DD}" type="pres">
      <dgm:prSet presAssocID="{E5A4B1F1-FAB7-4A1A-AF3E-946FDEDF6A00}" presName="funnel" presStyleLbl="trAlignAcc1" presStyleIdx="0" presStyleCnt="1" custScaleX="153687" custLinFactNeighborX="346" custLinFactNeighborY="-893"/>
      <dgm:spPr/>
    </dgm:pt>
  </dgm:ptLst>
  <dgm:cxnLst>
    <dgm:cxn modelId="{6D05E8F9-A291-4F72-862D-C922BC85C06A}" srcId="{E5A4B1F1-FAB7-4A1A-AF3E-946FDEDF6A00}" destId="{44DB756C-BD67-47F4-835C-AC4FF00F8BF6}" srcOrd="3" destOrd="0" parTransId="{22F007A0-9ED2-4F0C-BF70-59EF7AE0426C}" sibTransId="{433E9D12-619E-4479-B639-86B6EFC2B04D}"/>
    <dgm:cxn modelId="{F4A19826-7FA4-42B1-892B-4DE4CD7E5399}" type="presOf" srcId="{8BAA6046-A754-4A64-8C4D-ED0302DA0F81}" destId="{BF500DE9-ADA7-416C-BB7C-EFA89AA70001}" srcOrd="0" destOrd="0" presId="urn:microsoft.com/office/officeart/2005/8/layout/funnel1"/>
    <dgm:cxn modelId="{7F77B95D-5BF5-420D-80C2-E7CA8F1408E3}" srcId="{E5A4B1F1-FAB7-4A1A-AF3E-946FDEDF6A00}" destId="{8BAA6046-A754-4A64-8C4D-ED0302DA0F81}" srcOrd="2" destOrd="0" parTransId="{A72B1368-EF34-4D0B-89E5-EC4AE3C308EF}" sibTransId="{CFE4E023-B565-4188-96F7-578A5E926576}"/>
    <dgm:cxn modelId="{2407ED4D-6A58-499F-9783-A718AF5255E4}" type="presOf" srcId="{09ABD2A3-2F5C-47D6-8266-10F40D984E3B}" destId="{D5E6A2A6-D408-4BE1-A552-FCBED2AC3E51}" srcOrd="0" destOrd="0" presId="urn:microsoft.com/office/officeart/2005/8/layout/funnel1"/>
    <dgm:cxn modelId="{6AE246C5-3C50-4CC1-8B78-2D8BB3D63C1F}" type="presOf" srcId="{2D755820-F761-4011-8ECD-07DCE8F5C719}" destId="{25D971B4-EEF4-43DD-B1F3-FC74D7B0600A}" srcOrd="0" destOrd="0" presId="urn:microsoft.com/office/officeart/2005/8/layout/funnel1"/>
    <dgm:cxn modelId="{8104C9CC-AF66-48B1-8A71-70CBDB25F1FA}" type="presOf" srcId="{E5A4B1F1-FAB7-4A1A-AF3E-946FDEDF6A00}" destId="{CAB1ECB7-216B-4247-AB0F-E22481D44D5E}" srcOrd="0" destOrd="0" presId="urn:microsoft.com/office/officeart/2005/8/layout/funnel1"/>
    <dgm:cxn modelId="{CF633F13-CD9C-48A6-A629-E5F0F402BAC0}" srcId="{E5A4B1F1-FAB7-4A1A-AF3E-946FDEDF6A00}" destId="{09ABD2A3-2F5C-47D6-8266-10F40D984E3B}" srcOrd="1" destOrd="0" parTransId="{E5F5D308-A6A9-4626-A237-6DE89537817A}" sibTransId="{01507110-ECB1-4A47-A762-4732EA4939DE}"/>
    <dgm:cxn modelId="{7A1E7F8C-CE20-4C92-BD36-5FB937B3CCF3}" type="presOf" srcId="{44DB756C-BD67-47F4-835C-AC4FF00F8BF6}" destId="{9F9F1ECB-B6D3-4126-98E0-CE85061EDE3F}" srcOrd="0" destOrd="0" presId="urn:microsoft.com/office/officeart/2005/8/layout/funnel1"/>
    <dgm:cxn modelId="{ED9F3999-E1E6-4A25-86A3-4871E8111916}" srcId="{E5A4B1F1-FAB7-4A1A-AF3E-946FDEDF6A00}" destId="{2D755820-F761-4011-8ECD-07DCE8F5C719}" srcOrd="0" destOrd="0" parTransId="{C837A9C1-C9DD-4FF2-8E4F-807E83AE34E1}" sibTransId="{C1B23F35-8815-44B0-BAFE-BDAD5ECB858B}"/>
    <dgm:cxn modelId="{1E87B20D-06B9-43E0-9BF2-EA071BB9FA31}" type="presParOf" srcId="{CAB1ECB7-216B-4247-AB0F-E22481D44D5E}" destId="{CD1ECF48-D673-47AD-906B-DCE90B712015}" srcOrd="0" destOrd="0" presId="urn:microsoft.com/office/officeart/2005/8/layout/funnel1"/>
    <dgm:cxn modelId="{42050D7C-50F2-4E61-8685-603D631E40CE}" type="presParOf" srcId="{CAB1ECB7-216B-4247-AB0F-E22481D44D5E}" destId="{610B530A-55D9-46DD-9477-30549A7450F3}" srcOrd="1" destOrd="0" presId="urn:microsoft.com/office/officeart/2005/8/layout/funnel1"/>
    <dgm:cxn modelId="{8526D3C4-6572-4969-A5E5-B56912D4D333}" type="presParOf" srcId="{CAB1ECB7-216B-4247-AB0F-E22481D44D5E}" destId="{9F9F1ECB-B6D3-4126-98E0-CE85061EDE3F}" srcOrd="2" destOrd="0" presId="urn:microsoft.com/office/officeart/2005/8/layout/funnel1"/>
    <dgm:cxn modelId="{19186B10-431F-4AB5-AF7D-4315734AB5B6}" type="presParOf" srcId="{CAB1ECB7-216B-4247-AB0F-E22481D44D5E}" destId="{BF500DE9-ADA7-416C-BB7C-EFA89AA70001}" srcOrd="3" destOrd="0" presId="urn:microsoft.com/office/officeart/2005/8/layout/funnel1"/>
    <dgm:cxn modelId="{ACE4D4C4-8525-4D06-9D44-DCDEF1D32FCA}" type="presParOf" srcId="{CAB1ECB7-216B-4247-AB0F-E22481D44D5E}" destId="{D5E6A2A6-D408-4BE1-A552-FCBED2AC3E51}" srcOrd="4" destOrd="0" presId="urn:microsoft.com/office/officeart/2005/8/layout/funnel1"/>
    <dgm:cxn modelId="{50B5AAB5-6B53-4D0E-80D6-9DBBE3C22E72}" type="presParOf" srcId="{CAB1ECB7-216B-4247-AB0F-E22481D44D5E}" destId="{25D971B4-EEF4-43DD-B1F3-FC74D7B0600A}" srcOrd="5" destOrd="0" presId="urn:microsoft.com/office/officeart/2005/8/layout/funnel1"/>
    <dgm:cxn modelId="{64BC7D69-0935-4C89-B4F7-A3DCB7AEA0E9}" type="presParOf" srcId="{CAB1ECB7-216B-4247-AB0F-E22481D44D5E}" destId="{4E68380C-EA65-409A-87B7-15882A37D9DD}"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4AF7E5-2BD7-40FB-B5CE-BEC0BC00D8D8}"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AU"/>
        </a:p>
      </dgm:t>
    </dgm:pt>
    <dgm:pt modelId="{BDF10036-13F4-465C-AAF5-E85A2AA4A47B}">
      <dgm:prSet phldrT="[Text]"/>
      <dgm:spPr/>
      <dgm:t>
        <a:bodyPr/>
        <a:lstStyle/>
        <a:p>
          <a:r>
            <a:rPr lang="en-AU" dirty="0" smtClean="0"/>
            <a:t>Distance learning</a:t>
          </a:r>
          <a:endParaRPr lang="en-AU" dirty="0"/>
        </a:p>
      </dgm:t>
    </dgm:pt>
    <dgm:pt modelId="{3842C6F0-4DF7-450F-AB3F-A928BA07BF54}" type="parTrans" cxnId="{E01121A9-635E-4F2E-8463-78DEF8C5B210}">
      <dgm:prSet/>
      <dgm:spPr/>
      <dgm:t>
        <a:bodyPr/>
        <a:lstStyle/>
        <a:p>
          <a:endParaRPr lang="en-AU"/>
        </a:p>
      </dgm:t>
    </dgm:pt>
    <dgm:pt modelId="{F44EAA34-B4EA-415E-9C0D-AC7F2BBAEF11}" type="sibTrans" cxnId="{E01121A9-635E-4F2E-8463-78DEF8C5B210}">
      <dgm:prSet/>
      <dgm:spPr/>
      <dgm:t>
        <a:bodyPr/>
        <a:lstStyle/>
        <a:p>
          <a:endParaRPr lang="en-AU"/>
        </a:p>
      </dgm:t>
    </dgm:pt>
    <dgm:pt modelId="{E870E353-7AC7-4715-B133-E94F32822EC1}">
      <dgm:prSet phldrT="[Text]"/>
      <dgm:spPr/>
      <dgm:t>
        <a:bodyPr/>
        <a:lstStyle/>
        <a:p>
          <a:r>
            <a:rPr lang="en-AU" dirty="0" smtClean="0"/>
            <a:t>Online education</a:t>
          </a:r>
          <a:endParaRPr lang="en-AU" dirty="0"/>
        </a:p>
      </dgm:t>
    </dgm:pt>
    <dgm:pt modelId="{AAB5E4DD-5A63-4ACB-8F1B-31C6C1E1FA9C}" type="parTrans" cxnId="{F22EDC97-FD5E-4749-8DF6-E2DF5583B6C9}">
      <dgm:prSet/>
      <dgm:spPr/>
      <dgm:t>
        <a:bodyPr/>
        <a:lstStyle/>
        <a:p>
          <a:endParaRPr lang="en-AU"/>
        </a:p>
      </dgm:t>
    </dgm:pt>
    <dgm:pt modelId="{C268F3BC-6586-4306-805A-B0AA5C678D5C}" type="sibTrans" cxnId="{F22EDC97-FD5E-4749-8DF6-E2DF5583B6C9}">
      <dgm:prSet/>
      <dgm:spPr/>
      <dgm:t>
        <a:bodyPr/>
        <a:lstStyle/>
        <a:p>
          <a:endParaRPr lang="en-AU"/>
        </a:p>
      </dgm:t>
    </dgm:pt>
    <dgm:pt modelId="{1FD96065-7D84-4BC6-98B4-A1162386D3AE}">
      <dgm:prSet phldrT="[Text]"/>
      <dgm:spPr/>
      <dgm:t>
        <a:bodyPr/>
        <a:lstStyle/>
        <a:p>
          <a:r>
            <a:rPr lang="en-AU" dirty="0" smtClean="0"/>
            <a:t>Online CLE</a:t>
          </a:r>
          <a:endParaRPr lang="en-AU" dirty="0"/>
        </a:p>
      </dgm:t>
    </dgm:pt>
    <dgm:pt modelId="{727724CA-16F3-4F51-8F5C-288AA60AFAAD}" type="parTrans" cxnId="{F9960609-81E7-4931-81D6-DFCE9FCD2270}">
      <dgm:prSet/>
      <dgm:spPr/>
      <dgm:t>
        <a:bodyPr/>
        <a:lstStyle/>
        <a:p>
          <a:endParaRPr lang="en-AU"/>
        </a:p>
      </dgm:t>
    </dgm:pt>
    <dgm:pt modelId="{C253B6F0-6AB5-44A0-8629-D2C17E04DCC8}" type="sibTrans" cxnId="{F9960609-81E7-4931-81D6-DFCE9FCD2270}">
      <dgm:prSet/>
      <dgm:spPr/>
      <dgm:t>
        <a:bodyPr/>
        <a:lstStyle/>
        <a:p>
          <a:endParaRPr lang="en-AU"/>
        </a:p>
      </dgm:t>
    </dgm:pt>
    <dgm:pt modelId="{AFEC23A8-8E77-4665-B814-E06355C64A35}" type="pres">
      <dgm:prSet presAssocID="{314AF7E5-2BD7-40FB-B5CE-BEC0BC00D8D8}" presName="outerComposite" presStyleCnt="0">
        <dgm:presLayoutVars>
          <dgm:chMax val="5"/>
          <dgm:dir/>
          <dgm:resizeHandles val="exact"/>
        </dgm:presLayoutVars>
      </dgm:prSet>
      <dgm:spPr/>
      <dgm:t>
        <a:bodyPr/>
        <a:lstStyle/>
        <a:p>
          <a:endParaRPr lang="en-AU"/>
        </a:p>
      </dgm:t>
    </dgm:pt>
    <dgm:pt modelId="{85597DB3-5821-45C8-8341-D5C24BD9E9F9}" type="pres">
      <dgm:prSet presAssocID="{314AF7E5-2BD7-40FB-B5CE-BEC0BC00D8D8}" presName="dummyMaxCanvas" presStyleCnt="0">
        <dgm:presLayoutVars/>
      </dgm:prSet>
      <dgm:spPr/>
    </dgm:pt>
    <dgm:pt modelId="{B6CC88E5-B241-40F8-81E6-1859A18CC078}" type="pres">
      <dgm:prSet presAssocID="{314AF7E5-2BD7-40FB-B5CE-BEC0BC00D8D8}" presName="ThreeNodes_1" presStyleLbl="node1" presStyleIdx="0" presStyleCnt="3">
        <dgm:presLayoutVars>
          <dgm:bulletEnabled val="1"/>
        </dgm:presLayoutVars>
      </dgm:prSet>
      <dgm:spPr/>
      <dgm:t>
        <a:bodyPr/>
        <a:lstStyle/>
        <a:p>
          <a:endParaRPr lang="en-AU"/>
        </a:p>
      </dgm:t>
    </dgm:pt>
    <dgm:pt modelId="{F437CA67-B007-401A-B89E-50BA371931A3}" type="pres">
      <dgm:prSet presAssocID="{314AF7E5-2BD7-40FB-B5CE-BEC0BC00D8D8}" presName="ThreeNodes_2" presStyleLbl="node1" presStyleIdx="1" presStyleCnt="3">
        <dgm:presLayoutVars>
          <dgm:bulletEnabled val="1"/>
        </dgm:presLayoutVars>
      </dgm:prSet>
      <dgm:spPr/>
      <dgm:t>
        <a:bodyPr/>
        <a:lstStyle/>
        <a:p>
          <a:endParaRPr lang="en-AU"/>
        </a:p>
      </dgm:t>
    </dgm:pt>
    <dgm:pt modelId="{571AD7F2-45E8-4BEA-8637-27B919131096}" type="pres">
      <dgm:prSet presAssocID="{314AF7E5-2BD7-40FB-B5CE-BEC0BC00D8D8}" presName="ThreeNodes_3" presStyleLbl="node1" presStyleIdx="2" presStyleCnt="3">
        <dgm:presLayoutVars>
          <dgm:bulletEnabled val="1"/>
        </dgm:presLayoutVars>
      </dgm:prSet>
      <dgm:spPr/>
      <dgm:t>
        <a:bodyPr/>
        <a:lstStyle/>
        <a:p>
          <a:endParaRPr lang="en-AU"/>
        </a:p>
      </dgm:t>
    </dgm:pt>
    <dgm:pt modelId="{7B8281A5-F219-4266-949B-38043F04F545}" type="pres">
      <dgm:prSet presAssocID="{314AF7E5-2BD7-40FB-B5CE-BEC0BC00D8D8}" presName="ThreeConn_1-2" presStyleLbl="fgAccFollowNode1" presStyleIdx="0" presStyleCnt="2">
        <dgm:presLayoutVars>
          <dgm:bulletEnabled val="1"/>
        </dgm:presLayoutVars>
      </dgm:prSet>
      <dgm:spPr/>
      <dgm:t>
        <a:bodyPr/>
        <a:lstStyle/>
        <a:p>
          <a:endParaRPr lang="en-AU"/>
        </a:p>
      </dgm:t>
    </dgm:pt>
    <dgm:pt modelId="{3A3632EE-63A5-4967-BCA5-A0663D779D32}" type="pres">
      <dgm:prSet presAssocID="{314AF7E5-2BD7-40FB-B5CE-BEC0BC00D8D8}" presName="ThreeConn_2-3" presStyleLbl="fgAccFollowNode1" presStyleIdx="1" presStyleCnt="2">
        <dgm:presLayoutVars>
          <dgm:bulletEnabled val="1"/>
        </dgm:presLayoutVars>
      </dgm:prSet>
      <dgm:spPr/>
      <dgm:t>
        <a:bodyPr/>
        <a:lstStyle/>
        <a:p>
          <a:endParaRPr lang="en-AU"/>
        </a:p>
      </dgm:t>
    </dgm:pt>
    <dgm:pt modelId="{12FE1E3F-CC62-40FC-9F83-F8B24691DB33}" type="pres">
      <dgm:prSet presAssocID="{314AF7E5-2BD7-40FB-B5CE-BEC0BC00D8D8}" presName="ThreeNodes_1_text" presStyleLbl="node1" presStyleIdx="2" presStyleCnt="3">
        <dgm:presLayoutVars>
          <dgm:bulletEnabled val="1"/>
        </dgm:presLayoutVars>
      </dgm:prSet>
      <dgm:spPr/>
      <dgm:t>
        <a:bodyPr/>
        <a:lstStyle/>
        <a:p>
          <a:endParaRPr lang="en-AU"/>
        </a:p>
      </dgm:t>
    </dgm:pt>
    <dgm:pt modelId="{5DA0A998-193B-45E3-A9E7-13BD3F946F25}" type="pres">
      <dgm:prSet presAssocID="{314AF7E5-2BD7-40FB-B5CE-BEC0BC00D8D8}" presName="ThreeNodes_2_text" presStyleLbl="node1" presStyleIdx="2" presStyleCnt="3">
        <dgm:presLayoutVars>
          <dgm:bulletEnabled val="1"/>
        </dgm:presLayoutVars>
      </dgm:prSet>
      <dgm:spPr/>
      <dgm:t>
        <a:bodyPr/>
        <a:lstStyle/>
        <a:p>
          <a:endParaRPr lang="en-AU"/>
        </a:p>
      </dgm:t>
    </dgm:pt>
    <dgm:pt modelId="{A25A420D-5A55-4E00-9ADA-440AFEB0B724}" type="pres">
      <dgm:prSet presAssocID="{314AF7E5-2BD7-40FB-B5CE-BEC0BC00D8D8}" presName="ThreeNodes_3_text" presStyleLbl="node1" presStyleIdx="2" presStyleCnt="3">
        <dgm:presLayoutVars>
          <dgm:bulletEnabled val="1"/>
        </dgm:presLayoutVars>
      </dgm:prSet>
      <dgm:spPr/>
      <dgm:t>
        <a:bodyPr/>
        <a:lstStyle/>
        <a:p>
          <a:endParaRPr lang="en-AU"/>
        </a:p>
      </dgm:t>
    </dgm:pt>
  </dgm:ptLst>
  <dgm:cxnLst>
    <dgm:cxn modelId="{E01121A9-635E-4F2E-8463-78DEF8C5B210}" srcId="{314AF7E5-2BD7-40FB-B5CE-BEC0BC00D8D8}" destId="{BDF10036-13F4-465C-AAF5-E85A2AA4A47B}" srcOrd="0" destOrd="0" parTransId="{3842C6F0-4DF7-450F-AB3F-A928BA07BF54}" sibTransId="{F44EAA34-B4EA-415E-9C0D-AC7F2BBAEF11}"/>
    <dgm:cxn modelId="{F9960609-81E7-4931-81D6-DFCE9FCD2270}" srcId="{314AF7E5-2BD7-40FB-B5CE-BEC0BC00D8D8}" destId="{1FD96065-7D84-4BC6-98B4-A1162386D3AE}" srcOrd="2" destOrd="0" parTransId="{727724CA-16F3-4F51-8F5C-288AA60AFAAD}" sibTransId="{C253B6F0-6AB5-44A0-8629-D2C17E04DCC8}"/>
    <dgm:cxn modelId="{929CA341-4368-4F70-9123-1FCC18449877}" type="presOf" srcId="{1FD96065-7D84-4BC6-98B4-A1162386D3AE}" destId="{571AD7F2-45E8-4BEA-8637-27B919131096}" srcOrd="0" destOrd="0" presId="urn:microsoft.com/office/officeart/2005/8/layout/vProcess5"/>
    <dgm:cxn modelId="{C6FD698A-4226-45CB-AE59-FE1AA0768A07}" type="presOf" srcId="{1FD96065-7D84-4BC6-98B4-A1162386D3AE}" destId="{A25A420D-5A55-4E00-9ADA-440AFEB0B724}" srcOrd="1" destOrd="0" presId="urn:microsoft.com/office/officeart/2005/8/layout/vProcess5"/>
    <dgm:cxn modelId="{2CE03B23-AD31-43F2-9472-D3D337ECC731}" type="presOf" srcId="{BDF10036-13F4-465C-AAF5-E85A2AA4A47B}" destId="{B6CC88E5-B241-40F8-81E6-1859A18CC078}" srcOrd="0" destOrd="0" presId="urn:microsoft.com/office/officeart/2005/8/layout/vProcess5"/>
    <dgm:cxn modelId="{21A7092A-6885-4060-BE92-B06BEF072ECF}" type="presOf" srcId="{E870E353-7AC7-4715-B133-E94F32822EC1}" destId="{5DA0A998-193B-45E3-A9E7-13BD3F946F25}" srcOrd="1" destOrd="0" presId="urn:microsoft.com/office/officeart/2005/8/layout/vProcess5"/>
    <dgm:cxn modelId="{25E3A470-1343-4697-8938-93CEB4908BD6}" type="presOf" srcId="{E870E353-7AC7-4715-B133-E94F32822EC1}" destId="{F437CA67-B007-401A-B89E-50BA371931A3}" srcOrd="0" destOrd="0" presId="urn:microsoft.com/office/officeart/2005/8/layout/vProcess5"/>
    <dgm:cxn modelId="{F22EDC97-FD5E-4749-8DF6-E2DF5583B6C9}" srcId="{314AF7E5-2BD7-40FB-B5CE-BEC0BC00D8D8}" destId="{E870E353-7AC7-4715-B133-E94F32822EC1}" srcOrd="1" destOrd="0" parTransId="{AAB5E4DD-5A63-4ACB-8F1B-31C6C1E1FA9C}" sibTransId="{C268F3BC-6586-4306-805A-B0AA5C678D5C}"/>
    <dgm:cxn modelId="{37D7D0BD-BB25-4F1B-9815-D6B4917A69ED}" type="presOf" srcId="{314AF7E5-2BD7-40FB-B5CE-BEC0BC00D8D8}" destId="{AFEC23A8-8E77-4665-B814-E06355C64A35}" srcOrd="0" destOrd="0" presId="urn:microsoft.com/office/officeart/2005/8/layout/vProcess5"/>
    <dgm:cxn modelId="{B9A9050F-02EE-4D84-9026-DED48BA32EFD}" type="presOf" srcId="{F44EAA34-B4EA-415E-9C0D-AC7F2BBAEF11}" destId="{7B8281A5-F219-4266-949B-38043F04F545}" srcOrd="0" destOrd="0" presId="urn:microsoft.com/office/officeart/2005/8/layout/vProcess5"/>
    <dgm:cxn modelId="{49CDEEAB-6CCF-4D19-B902-ECCF882EBEC5}" type="presOf" srcId="{C268F3BC-6586-4306-805A-B0AA5C678D5C}" destId="{3A3632EE-63A5-4967-BCA5-A0663D779D32}" srcOrd="0" destOrd="0" presId="urn:microsoft.com/office/officeart/2005/8/layout/vProcess5"/>
    <dgm:cxn modelId="{AF175D82-6DBE-4710-93A8-450575503658}" type="presOf" srcId="{BDF10036-13F4-465C-AAF5-E85A2AA4A47B}" destId="{12FE1E3F-CC62-40FC-9F83-F8B24691DB33}" srcOrd="1" destOrd="0" presId="urn:microsoft.com/office/officeart/2005/8/layout/vProcess5"/>
    <dgm:cxn modelId="{1B6D5ACA-F6E2-48C3-8923-C79D0DCA1CCE}" type="presParOf" srcId="{AFEC23A8-8E77-4665-B814-E06355C64A35}" destId="{85597DB3-5821-45C8-8341-D5C24BD9E9F9}" srcOrd="0" destOrd="0" presId="urn:microsoft.com/office/officeart/2005/8/layout/vProcess5"/>
    <dgm:cxn modelId="{0B13B99F-9676-417C-AA41-84EE4881F1F2}" type="presParOf" srcId="{AFEC23A8-8E77-4665-B814-E06355C64A35}" destId="{B6CC88E5-B241-40F8-81E6-1859A18CC078}" srcOrd="1" destOrd="0" presId="urn:microsoft.com/office/officeart/2005/8/layout/vProcess5"/>
    <dgm:cxn modelId="{2283CA4E-9DFE-4E74-89E4-F7BF2AEC42F2}" type="presParOf" srcId="{AFEC23A8-8E77-4665-B814-E06355C64A35}" destId="{F437CA67-B007-401A-B89E-50BA371931A3}" srcOrd="2" destOrd="0" presId="urn:microsoft.com/office/officeart/2005/8/layout/vProcess5"/>
    <dgm:cxn modelId="{39D05683-7907-4060-BBBA-7EB7B53B7725}" type="presParOf" srcId="{AFEC23A8-8E77-4665-B814-E06355C64A35}" destId="{571AD7F2-45E8-4BEA-8637-27B919131096}" srcOrd="3" destOrd="0" presId="urn:microsoft.com/office/officeart/2005/8/layout/vProcess5"/>
    <dgm:cxn modelId="{10508F2C-8A57-48C2-A5D5-5ACE1FA2A814}" type="presParOf" srcId="{AFEC23A8-8E77-4665-B814-E06355C64A35}" destId="{7B8281A5-F219-4266-949B-38043F04F545}" srcOrd="4" destOrd="0" presId="urn:microsoft.com/office/officeart/2005/8/layout/vProcess5"/>
    <dgm:cxn modelId="{E88AB9C0-518D-4FEE-994D-549CED17AAEE}" type="presParOf" srcId="{AFEC23A8-8E77-4665-B814-E06355C64A35}" destId="{3A3632EE-63A5-4967-BCA5-A0663D779D32}" srcOrd="5" destOrd="0" presId="urn:microsoft.com/office/officeart/2005/8/layout/vProcess5"/>
    <dgm:cxn modelId="{EA79EC36-C3FE-41EF-935C-A04755080477}" type="presParOf" srcId="{AFEC23A8-8E77-4665-B814-E06355C64A35}" destId="{12FE1E3F-CC62-40FC-9F83-F8B24691DB33}" srcOrd="6" destOrd="0" presId="urn:microsoft.com/office/officeart/2005/8/layout/vProcess5"/>
    <dgm:cxn modelId="{CA8B14C4-0FA5-448A-9E2E-CE523862F22B}" type="presParOf" srcId="{AFEC23A8-8E77-4665-B814-E06355C64A35}" destId="{5DA0A998-193B-45E3-A9E7-13BD3F946F25}" srcOrd="7" destOrd="0" presId="urn:microsoft.com/office/officeart/2005/8/layout/vProcess5"/>
    <dgm:cxn modelId="{9B9838B6-E948-41F1-916C-1B3F523A0587}" type="presParOf" srcId="{AFEC23A8-8E77-4665-B814-E06355C64A35}" destId="{A25A420D-5A55-4E00-9ADA-440AFEB0B724}"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B5D6E4-1ABD-40F4-9464-A0740E79C999}"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en-AU"/>
        </a:p>
      </dgm:t>
    </dgm:pt>
    <dgm:pt modelId="{0FAEACD8-8BC4-481F-805B-81B7348198A9}">
      <dgm:prSet phldrT="[Text]"/>
      <dgm:spPr/>
      <dgm:t>
        <a:bodyPr/>
        <a:lstStyle/>
        <a:p>
          <a:r>
            <a:rPr lang="en-AU" dirty="0" smtClean="0"/>
            <a:t>Indigenous Justice stream</a:t>
          </a:r>
          <a:endParaRPr lang="en-AU" dirty="0"/>
        </a:p>
      </dgm:t>
    </dgm:pt>
    <dgm:pt modelId="{905C9E9A-B452-4E7F-9B79-510AC7A6DA08}" type="parTrans" cxnId="{905C766E-7B86-42CC-B0A8-932AE381F94E}">
      <dgm:prSet/>
      <dgm:spPr/>
      <dgm:t>
        <a:bodyPr/>
        <a:lstStyle/>
        <a:p>
          <a:endParaRPr lang="en-AU"/>
        </a:p>
      </dgm:t>
    </dgm:pt>
    <dgm:pt modelId="{4562B592-B901-485B-AAB7-F3982F3F718A}" type="sibTrans" cxnId="{905C766E-7B86-42CC-B0A8-932AE381F94E}">
      <dgm:prSet/>
      <dgm:spPr/>
      <dgm:t>
        <a:bodyPr/>
        <a:lstStyle/>
        <a:p>
          <a:endParaRPr lang="en-AU"/>
        </a:p>
      </dgm:t>
    </dgm:pt>
    <dgm:pt modelId="{E43575AD-A95D-4CCB-B705-ABBCBE22514B}">
      <dgm:prSet phldrT="[Text]"/>
      <dgm:spPr/>
      <dgm:t>
        <a:bodyPr/>
        <a:lstStyle/>
        <a:p>
          <a:r>
            <a:rPr lang="en-AU" dirty="0" smtClean="0"/>
            <a:t>Child sexual abuse class action</a:t>
          </a:r>
          <a:endParaRPr lang="en-AU" dirty="0"/>
        </a:p>
      </dgm:t>
    </dgm:pt>
    <dgm:pt modelId="{421ADCE8-1A06-4359-966C-524108739900}" type="parTrans" cxnId="{5A2FDB09-25D4-403F-AF9A-619489B45245}">
      <dgm:prSet/>
      <dgm:spPr/>
      <dgm:t>
        <a:bodyPr/>
        <a:lstStyle/>
        <a:p>
          <a:endParaRPr lang="en-AU"/>
        </a:p>
      </dgm:t>
    </dgm:pt>
    <dgm:pt modelId="{A4C526BA-50C0-4869-BAD9-5D2847620E75}" type="sibTrans" cxnId="{5A2FDB09-25D4-403F-AF9A-619489B45245}">
      <dgm:prSet/>
      <dgm:spPr/>
      <dgm:t>
        <a:bodyPr/>
        <a:lstStyle/>
        <a:p>
          <a:endParaRPr lang="en-AU"/>
        </a:p>
      </dgm:t>
    </dgm:pt>
    <dgm:pt modelId="{762CBFCA-15A9-4B21-98FF-6632A433F40B}">
      <dgm:prSet phldrT="[Text]"/>
      <dgm:spPr/>
      <dgm:t>
        <a:bodyPr/>
        <a:lstStyle/>
        <a:p>
          <a:r>
            <a:rPr lang="en-AU" dirty="0" smtClean="0"/>
            <a:t>NAAJA – bail and parole</a:t>
          </a:r>
          <a:endParaRPr lang="en-AU" dirty="0"/>
        </a:p>
      </dgm:t>
    </dgm:pt>
    <dgm:pt modelId="{18A46D67-A511-4C7D-9CCB-54FB6CCB2B0B}" type="parTrans" cxnId="{78876933-2485-4751-8F0A-94066214155A}">
      <dgm:prSet/>
      <dgm:spPr/>
      <dgm:t>
        <a:bodyPr/>
        <a:lstStyle/>
        <a:p>
          <a:endParaRPr lang="en-AU"/>
        </a:p>
      </dgm:t>
    </dgm:pt>
    <dgm:pt modelId="{CA9BBADE-C31B-46ED-AE37-644EA99989F7}" type="sibTrans" cxnId="{78876933-2485-4751-8F0A-94066214155A}">
      <dgm:prSet/>
      <dgm:spPr/>
      <dgm:t>
        <a:bodyPr/>
        <a:lstStyle/>
        <a:p>
          <a:endParaRPr lang="en-AU"/>
        </a:p>
      </dgm:t>
    </dgm:pt>
    <dgm:pt modelId="{3A2A6BF8-3D70-4F90-9C41-BF682A7C6C5F}">
      <dgm:prSet phldrT="[Text]"/>
      <dgm:spPr/>
      <dgm:t>
        <a:bodyPr/>
        <a:lstStyle/>
        <a:p>
          <a:r>
            <a:rPr lang="en-AU" dirty="0" smtClean="0"/>
            <a:t>Indigenous Justice and Exoneration Project</a:t>
          </a:r>
          <a:endParaRPr lang="en-AU" dirty="0"/>
        </a:p>
      </dgm:t>
    </dgm:pt>
    <dgm:pt modelId="{2544706D-6503-4115-A22A-93FCCD3639DB}" type="parTrans" cxnId="{78422A45-6C7B-4509-B180-9376A15D7034}">
      <dgm:prSet/>
      <dgm:spPr/>
      <dgm:t>
        <a:bodyPr/>
        <a:lstStyle/>
        <a:p>
          <a:endParaRPr lang="en-AU"/>
        </a:p>
      </dgm:t>
    </dgm:pt>
    <dgm:pt modelId="{82EA124B-130E-446C-9460-DC0A65AA801F}" type="sibTrans" cxnId="{78422A45-6C7B-4509-B180-9376A15D7034}">
      <dgm:prSet/>
      <dgm:spPr/>
      <dgm:t>
        <a:bodyPr/>
        <a:lstStyle/>
        <a:p>
          <a:endParaRPr lang="en-AU"/>
        </a:p>
      </dgm:t>
    </dgm:pt>
    <dgm:pt modelId="{522E1B9C-5CBE-46BD-87D7-D252441B1480}" type="pres">
      <dgm:prSet presAssocID="{53B5D6E4-1ABD-40F4-9464-A0740E79C999}" presName="Name0" presStyleCnt="0">
        <dgm:presLayoutVars>
          <dgm:chPref val="1"/>
          <dgm:dir/>
          <dgm:animOne val="branch"/>
          <dgm:animLvl val="lvl"/>
          <dgm:resizeHandles val="exact"/>
        </dgm:presLayoutVars>
      </dgm:prSet>
      <dgm:spPr/>
      <dgm:t>
        <a:bodyPr/>
        <a:lstStyle/>
        <a:p>
          <a:endParaRPr lang="en-AU"/>
        </a:p>
      </dgm:t>
    </dgm:pt>
    <dgm:pt modelId="{32E0E26A-CF9B-4F4A-981C-F03A8BA648A0}" type="pres">
      <dgm:prSet presAssocID="{0FAEACD8-8BC4-481F-805B-81B7348198A9}" presName="root1" presStyleCnt="0"/>
      <dgm:spPr/>
    </dgm:pt>
    <dgm:pt modelId="{4229FFEC-1B2E-4EA3-BC20-B366A8678FA7}" type="pres">
      <dgm:prSet presAssocID="{0FAEACD8-8BC4-481F-805B-81B7348198A9}" presName="LevelOneTextNode" presStyleLbl="node0" presStyleIdx="0" presStyleCnt="1" custScaleX="178769">
        <dgm:presLayoutVars>
          <dgm:chPref val="3"/>
        </dgm:presLayoutVars>
      </dgm:prSet>
      <dgm:spPr/>
      <dgm:t>
        <a:bodyPr/>
        <a:lstStyle/>
        <a:p>
          <a:endParaRPr lang="en-AU"/>
        </a:p>
      </dgm:t>
    </dgm:pt>
    <dgm:pt modelId="{F9B87933-1865-435E-8A28-6B530C45B669}" type="pres">
      <dgm:prSet presAssocID="{0FAEACD8-8BC4-481F-805B-81B7348198A9}" presName="level2hierChild" presStyleCnt="0"/>
      <dgm:spPr/>
    </dgm:pt>
    <dgm:pt modelId="{D8AAFBD9-8872-4874-8556-44A3AA93BED7}" type="pres">
      <dgm:prSet presAssocID="{421ADCE8-1A06-4359-966C-524108739900}" presName="conn2-1" presStyleLbl="parChTrans1D2" presStyleIdx="0" presStyleCnt="3"/>
      <dgm:spPr/>
      <dgm:t>
        <a:bodyPr/>
        <a:lstStyle/>
        <a:p>
          <a:endParaRPr lang="en-AU"/>
        </a:p>
      </dgm:t>
    </dgm:pt>
    <dgm:pt modelId="{F02E5D46-8CCB-490E-9EDC-26F3481E782A}" type="pres">
      <dgm:prSet presAssocID="{421ADCE8-1A06-4359-966C-524108739900}" presName="connTx" presStyleLbl="parChTrans1D2" presStyleIdx="0" presStyleCnt="3"/>
      <dgm:spPr/>
      <dgm:t>
        <a:bodyPr/>
        <a:lstStyle/>
        <a:p>
          <a:endParaRPr lang="en-AU"/>
        </a:p>
      </dgm:t>
    </dgm:pt>
    <dgm:pt modelId="{0261B730-CEAD-4041-9953-03B2003331B7}" type="pres">
      <dgm:prSet presAssocID="{E43575AD-A95D-4CCB-B705-ABBCBE22514B}" presName="root2" presStyleCnt="0"/>
      <dgm:spPr/>
    </dgm:pt>
    <dgm:pt modelId="{BDB730D9-C7B9-431A-9568-457FCE31572D}" type="pres">
      <dgm:prSet presAssocID="{E43575AD-A95D-4CCB-B705-ABBCBE22514B}" presName="LevelTwoTextNode" presStyleLbl="node2" presStyleIdx="0" presStyleCnt="3">
        <dgm:presLayoutVars>
          <dgm:chPref val="3"/>
        </dgm:presLayoutVars>
      </dgm:prSet>
      <dgm:spPr/>
      <dgm:t>
        <a:bodyPr/>
        <a:lstStyle/>
        <a:p>
          <a:endParaRPr lang="en-AU"/>
        </a:p>
      </dgm:t>
    </dgm:pt>
    <dgm:pt modelId="{F4CC5F7B-4813-4A0C-810D-4F0C60656602}" type="pres">
      <dgm:prSet presAssocID="{E43575AD-A95D-4CCB-B705-ABBCBE22514B}" presName="level3hierChild" presStyleCnt="0"/>
      <dgm:spPr/>
    </dgm:pt>
    <dgm:pt modelId="{0E2E1F64-E292-4C91-84E0-1452F0C124BD}" type="pres">
      <dgm:prSet presAssocID="{18A46D67-A511-4C7D-9CCB-54FB6CCB2B0B}" presName="conn2-1" presStyleLbl="parChTrans1D2" presStyleIdx="1" presStyleCnt="3"/>
      <dgm:spPr/>
      <dgm:t>
        <a:bodyPr/>
        <a:lstStyle/>
        <a:p>
          <a:endParaRPr lang="en-AU"/>
        </a:p>
      </dgm:t>
    </dgm:pt>
    <dgm:pt modelId="{4B0A6B44-1C86-4000-965B-55A4D8ACC761}" type="pres">
      <dgm:prSet presAssocID="{18A46D67-A511-4C7D-9CCB-54FB6CCB2B0B}" presName="connTx" presStyleLbl="parChTrans1D2" presStyleIdx="1" presStyleCnt="3"/>
      <dgm:spPr/>
      <dgm:t>
        <a:bodyPr/>
        <a:lstStyle/>
        <a:p>
          <a:endParaRPr lang="en-AU"/>
        </a:p>
      </dgm:t>
    </dgm:pt>
    <dgm:pt modelId="{52A23DBF-ECB8-4659-B668-E6C96EAF9482}" type="pres">
      <dgm:prSet presAssocID="{762CBFCA-15A9-4B21-98FF-6632A433F40B}" presName="root2" presStyleCnt="0"/>
      <dgm:spPr/>
    </dgm:pt>
    <dgm:pt modelId="{1EDE56C2-7F59-412E-BD3B-3E8AD57A4BC3}" type="pres">
      <dgm:prSet presAssocID="{762CBFCA-15A9-4B21-98FF-6632A433F40B}" presName="LevelTwoTextNode" presStyleLbl="node2" presStyleIdx="1" presStyleCnt="3">
        <dgm:presLayoutVars>
          <dgm:chPref val="3"/>
        </dgm:presLayoutVars>
      </dgm:prSet>
      <dgm:spPr/>
      <dgm:t>
        <a:bodyPr/>
        <a:lstStyle/>
        <a:p>
          <a:endParaRPr lang="en-AU"/>
        </a:p>
      </dgm:t>
    </dgm:pt>
    <dgm:pt modelId="{BAF0526C-5922-4ECB-A2C4-32B7F908B95B}" type="pres">
      <dgm:prSet presAssocID="{762CBFCA-15A9-4B21-98FF-6632A433F40B}" presName="level3hierChild" presStyleCnt="0"/>
      <dgm:spPr/>
    </dgm:pt>
    <dgm:pt modelId="{356456C3-A356-46D7-93F6-D51498C4C0F6}" type="pres">
      <dgm:prSet presAssocID="{2544706D-6503-4115-A22A-93FCCD3639DB}" presName="conn2-1" presStyleLbl="parChTrans1D2" presStyleIdx="2" presStyleCnt="3"/>
      <dgm:spPr/>
      <dgm:t>
        <a:bodyPr/>
        <a:lstStyle/>
        <a:p>
          <a:endParaRPr lang="en-AU"/>
        </a:p>
      </dgm:t>
    </dgm:pt>
    <dgm:pt modelId="{CC9E9703-09EA-4F71-82A1-66D3CB068695}" type="pres">
      <dgm:prSet presAssocID="{2544706D-6503-4115-A22A-93FCCD3639DB}" presName="connTx" presStyleLbl="parChTrans1D2" presStyleIdx="2" presStyleCnt="3"/>
      <dgm:spPr/>
      <dgm:t>
        <a:bodyPr/>
        <a:lstStyle/>
        <a:p>
          <a:endParaRPr lang="en-AU"/>
        </a:p>
      </dgm:t>
    </dgm:pt>
    <dgm:pt modelId="{66916CFF-F604-420E-9B43-6B96CC8D0C59}" type="pres">
      <dgm:prSet presAssocID="{3A2A6BF8-3D70-4F90-9C41-BF682A7C6C5F}" presName="root2" presStyleCnt="0"/>
      <dgm:spPr/>
    </dgm:pt>
    <dgm:pt modelId="{0AF1A87E-9360-4ADA-8215-58895D879FC2}" type="pres">
      <dgm:prSet presAssocID="{3A2A6BF8-3D70-4F90-9C41-BF682A7C6C5F}" presName="LevelTwoTextNode" presStyleLbl="node2" presStyleIdx="2" presStyleCnt="3" custScaleY="128289">
        <dgm:presLayoutVars>
          <dgm:chPref val="3"/>
        </dgm:presLayoutVars>
      </dgm:prSet>
      <dgm:spPr/>
      <dgm:t>
        <a:bodyPr/>
        <a:lstStyle/>
        <a:p>
          <a:endParaRPr lang="en-AU"/>
        </a:p>
      </dgm:t>
    </dgm:pt>
    <dgm:pt modelId="{F4F8E58B-C0A4-4A15-BA6A-65D3CF2300EE}" type="pres">
      <dgm:prSet presAssocID="{3A2A6BF8-3D70-4F90-9C41-BF682A7C6C5F}" presName="level3hierChild" presStyleCnt="0"/>
      <dgm:spPr/>
    </dgm:pt>
  </dgm:ptLst>
  <dgm:cxnLst>
    <dgm:cxn modelId="{DBC4C84F-DBE4-49B5-8B64-CA0622B7A6C6}" type="presOf" srcId="{18A46D67-A511-4C7D-9CCB-54FB6CCB2B0B}" destId="{0E2E1F64-E292-4C91-84E0-1452F0C124BD}" srcOrd="0" destOrd="0" presId="urn:microsoft.com/office/officeart/2008/layout/HorizontalMultiLevelHierarchy"/>
    <dgm:cxn modelId="{7990A5A8-7900-400C-9942-C460DCD01FC2}" type="presOf" srcId="{2544706D-6503-4115-A22A-93FCCD3639DB}" destId="{356456C3-A356-46D7-93F6-D51498C4C0F6}" srcOrd="0" destOrd="0" presId="urn:microsoft.com/office/officeart/2008/layout/HorizontalMultiLevelHierarchy"/>
    <dgm:cxn modelId="{E126A4B1-1FF9-4C50-B8BB-4495D56C7C2C}" type="presOf" srcId="{2544706D-6503-4115-A22A-93FCCD3639DB}" destId="{CC9E9703-09EA-4F71-82A1-66D3CB068695}" srcOrd="1" destOrd="0" presId="urn:microsoft.com/office/officeart/2008/layout/HorizontalMultiLevelHierarchy"/>
    <dgm:cxn modelId="{7F107B07-11B5-4BF6-AED4-84229B398ECF}" type="presOf" srcId="{421ADCE8-1A06-4359-966C-524108739900}" destId="{F02E5D46-8CCB-490E-9EDC-26F3481E782A}" srcOrd="1" destOrd="0" presId="urn:microsoft.com/office/officeart/2008/layout/HorizontalMultiLevelHierarchy"/>
    <dgm:cxn modelId="{79041161-F493-4299-B894-C13C61E29BC6}" type="presOf" srcId="{421ADCE8-1A06-4359-966C-524108739900}" destId="{D8AAFBD9-8872-4874-8556-44A3AA93BED7}" srcOrd="0" destOrd="0" presId="urn:microsoft.com/office/officeart/2008/layout/HorizontalMultiLevelHierarchy"/>
    <dgm:cxn modelId="{89307476-F25B-493A-8B1F-926034422CB8}" type="presOf" srcId="{53B5D6E4-1ABD-40F4-9464-A0740E79C999}" destId="{522E1B9C-5CBE-46BD-87D7-D252441B1480}" srcOrd="0" destOrd="0" presId="urn:microsoft.com/office/officeart/2008/layout/HorizontalMultiLevelHierarchy"/>
    <dgm:cxn modelId="{1A27DA74-3200-4E73-9C0C-339D2EEA1FFC}" type="presOf" srcId="{18A46D67-A511-4C7D-9CCB-54FB6CCB2B0B}" destId="{4B0A6B44-1C86-4000-965B-55A4D8ACC761}" srcOrd="1" destOrd="0" presId="urn:microsoft.com/office/officeart/2008/layout/HorizontalMultiLevelHierarchy"/>
    <dgm:cxn modelId="{6DB034A1-C0A2-4C90-936E-ED9A5F184CD0}" type="presOf" srcId="{3A2A6BF8-3D70-4F90-9C41-BF682A7C6C5F}" destId="{0AF1A87E-9360-4ADA-8215-58895D879FC2}" srcOrd="0" destOrd="0" presId="urn:microsoft.com/office/officeart/2008/layout/HorizontalMultiLevelHierarchy"/>
    <dgm:cxn modelId="{78422A45-6C7B-4509-B180-9376A15D7034}" srcId="{0FAEACD8-8BC4-481F-805B-81B7348198A9}" destId="{3A2A6BF8-3D70-4F90-9C41-BF682A7C6C5F}" srcOrd="2" destOrd="0" parTransId="{2544706D-6503-4115-A22A-93FCCD3639DB}" sibTransId="{82EA124B-130E-446C-9460-DC0A65AA801F}"/>
    <dgm:cxn modelId="{78876933-2485-4751-8F0A-94066214155A}" srcId="{0FAEACD8-8BC4-481F-805B-81B7348198A9}" destId="{762CBFCA-15A9-4B21-98FF-6632A433F40B}" srcOrd="1" destOrd="0" parTransId="{18A46D67-A511-4C7D-9CCB-54FB6CCB2B0B}" sibTransId="{CA9BBADE-C31B-46ED-AE37-644EA99989F7}"/>
    <dgm:cxn modelId="{0407768A-0346-4073-9971-B16462462D4F}" type="presOf" srcId="{762CBFCA-15A9-4B21-98FF-6632A433F40B}" destId="{1EDE56C2-7F59-412E-BD3B-3E8AD57A4BC3}" srcOrd="0" destOrd="0" presId="urn:microsoft.com/office/officeart/2008/layout/HorizontalMultiLevelHierarchy"/>
    <dgm:cxn modelId="{5A2FDB09-25D4-403F-AF9A-619489B45245}" srcId="{0FAEACD8-8BC4-481F-805B-81B7348198A9}" destId="{E43575AD-A95D-4CCB-B705-ABBCBE22514B}" srcOrd="0" destOrd="0" parTransId="{421ADCE8-1A06-4359-966C-524108739900}" sibTransId="{A4C526BA-50C0-4869-BAD9-5D2847620E75}"/>
    <dgm:cxn modelId="{24FA9482-E9AB-4759-85E8-27360024BFF8}" type="presOf" srcId="{E43575AD-A95D-4CCB-B705-ABBCBE22514B}" destId="{BDB730D9-C7B9-431A-9568-457FCE31572D}" srcOrd="0" destOrd="0" presId="urn:microsoft.com/office/officeart/2008/layout/HorizontalMultiLevelHierarchy"/>
    <dgm:cxn modelId="{905C766E-7B86-42CC-B0A8-932AE381F94E}" srcId="{53B5D6E4-1ABD-40F4-9464-A0740E79C999}" destId="{0FAEACD8-8BC4-481F-805B-81B7348198A9}" srcOrd="0" destOrd="0" parTransId="{905C9E9A-B452-4E7F-9B79-510AC7A6DA08}" sibTransId="{4562B592-B901-485B-AAB7-F3982F3F718A}"/>
    <dgm:cxn modelId="{BBC6E887-C9FF-4070-AF44-32191179FF43}" type="presOf" srcId="{0FAEACD8-8BC4-481F-805B-81B7348198A9}" destId="{4229FFEC-1B2E-4EA3-BC20-B366A8678FA7}" srcOrd="0" destOrd="0" presId="urn:microsoft.com/office/officeart/2008/layout/HorizontalMultiLevelHierarchy"/>
    <dgm:cxn modelId="{DDABEEF2-5612-4B7C-B3D0-1C38C4A6774D}" type="presParOf" srcId="{522E1B9C-5CBE-46BD-87D7-D252441B1480}" destId="{32E0E26A-CF9B-4F4A-981C-F03A8BA648A0}" srcOrd="0" destOrd="0" presId="urn:microsoft.com/office/officeart/2008/layout/HorizontalMultiLevelHierarchy"/>
    <dgm:cxn modelId="{9AB85D74-5C94-49D0-AC24-8A7B96508404}" type="presParOf" srcId="{32E0E26A-CF9B-4F4A-981C-F03A8BA648A0}" destId="{4229FFEC-1B2E-4EA3-BC20-B366A8678FA7}" srcOrd="0" destOrd="0" presId="urn:microsoft.com/office/officeart/2008/layout/HorizontalMultiLevelHierarchy"/>
    <dgm:cxn modelId="{D3011F64-83D4-46BA-BF67-664791E25DD2}" type="presParOf" srcId="{32E0E26A-CF9B-4F4A-981C-F03A8BA648A0}" destId="{F9B87933-1865-435E-8A28-6B530C45B669}" srcOrd="1" destOrd="0" presId="urn:microsoft.com/office/officeart/2008/layout/HorizontalMultiLevelHierarchy"/>
    <dgm:cxn modelId="{1C7A9F1D-C014-4B1E-80CD-6430BD6F3F91}" type="presParOf" srcId="{F9B87933-1865-435E-8A28-6B530C45B669}" destId="{D8AAFBD9-8872-4874-8556-44A3AA93BED7}" srcOrd="0" destOrd="0" presId="urn:microsoft.com/office/officeart/2008/layout/HorizontalMultiLevelHierarchy"/>
    <dgm:cxn modelId="{186C8AB1-4A10-4048-A1E6-078ECB873695}" type="presParOf" srcId="{D8AAFBD9-8872-4874-8556-44A3AA93BED7}" destId="{F02E5D46-8CCB-490E-9EDC-26F3481E782A}" srcOrd="0" destOrd="0" presId="urn:microsoft.com/office/officeart/2008/layout/HorizontalMultiLevelHierarchy"/>
    <dgm:cxn modelId="{F6CA5916-B5B6-4D2A-9549-F4D6A10D53DA}" type="presParOf" srcId="{F9B87933-1865-435E-8A28-6B530C45B669}" destId="{0261B730-CEAD-4041-9953-03B2003331B7}" srcOrd="1" destOrd="0" presId="urn:microsoft.com/office/officeart/2008/layout/HorizontalMultiLevelHierarchy"/>
    <dgm:cxn modelId="{68E4AE14-41CA-4B2A-905D-92861A321593}" type="presParOf" srcId="{0261B730-CEAD-4041-9953-03B2003331B7}" destId="{BDB730D9-C7B9-431A-9568-457FCE31572D}" srcOrd="0" destOrd="0" presId="urn:microsoft.com/office/officeart/2008/layout/HorizontalMultiLevelHierarchy"/>
    <dgm:cxn modelId="{478D2056-4056-4D82-894A-8DC802A36554}" type="presParOf" srcId="{0261B730-CEAD-4041-9953-03B2003331B7}" destId="{F4CC5F7B-4813-4A0C-810D-4F0C60656602}" srcOrd="1" destOrd="0" presId="urn:microsoft.com/office/officeart/2008/layout/HorizontalMultiLevelHierarchy"/>
    <dgm:cxn modelId="{D0B46811-A80B-4FAB-8CC1-F879E0C15217}" type="presParOf" srcId="{F9B87933-1865-435E-8A28-6B530C45B669}" destId="{0E2E1F64-E292-4C91-84E0-1452F0C124BD}" srcOrd="2" destOrd="0" presId="urn:microsoft.com/office/officeart/2008/layout/HorizontalMultiLevelHierarchy"/>
    <dgm:cxn modelId="{75D82673-0784-4D11-8EC0-330709E708FA}" type="presParOf" srcId="{0E2E1F64-E292-4C91-84E0-1452F0C124BD}" destId="{4B0A6B44-1C86-4000-965B-55A4D8ACC761}" srcOrd="0" destOrd="0" presId="urn:microsoft.com/office/officeart/2008/layout/HorizontalMultiLevelHierarchy"/>
    <dgm:cxn modelId="{3587FCA7-18BC-4771-B024-2954F9DD1360}" type="presParOf" srcId="{F9B87933-1865-435E-8A28-6B530C45B669}" destId="{52A23DBF-ECB8-4659-B668-E6C96EAF9482}" srcOrd="3" destOrd="0" presId="urn:microsoft.com/office/officeart/2008/layout/HorizontalMultiLevelHierarchy"/>
    <dgm:cxn modelId="{26B5052C-BBC7-434B-A568-897D92BBD7FC}" type="presParOf" srcId="{52A23DBF-ECB8-4659-B668-E6C96EAF9482}" destId="{1EDE56C2-7F59-412E-BD3B-3E8AD57A4BC3}" srcOrd="0" destOrd="0" presId="urn:microsoft.com/office/officeart/2008/layout/HorizontalMultiLevelHierarchy"/>
    <dgm:cxn modelId="{6D29CFA3-B14E-4EC2-B2AA-568C96375692}" type="presParOf" srcId="{52A23DBF-ECB8-4659-B668-E6C96EAF9482}" destId="{BAF0526C-5922-4ECB-A2C4-32B7F908B95B}" srcOrd="1" destOrd="0" presId="urn:microsoft.com/office/officeart/2008/layout/HorizontalMultiLevelHierarchy"/>
    <dgm:cxn modelId="{F68585DA-DC00-4226-85E8-737740EF1F2F}" type="presParOf" srcId="{F9B87933-1865-435E-8A28-6B530C45B669}" destId="{356456C3-A356-46D7-93F6-D51498C4C0F6}" srcOrd="4" destOrd="0" presId="urn:microsoft.com/office/officeart/2008/layout/HorizontalMultiLevelHierarchy"/>
    <dgm:cxn modelId="{0C14E3AC-9340-41C3-8E3A-752741E2AD02}" type="presParOf" srcId="{356456C3-A356-46D7-93F6-D51498C4C0F6}" destId="{CC9E9703-09EA-4F71-82A1-66D3CB068695}" srcOrd="0" destOrd="0" presId="urn:microsoft.com/office/officeart/2008/layout/HorizontalMultiLevelHierarchy"/>
    <dgm:cxn modelId="{549E0A76-D37F-4B85-87B2-7753B6B435A3}" type="presParOf" srcId="{F9B87933-1865-435E-8A28-6B530C45B669}" destId="{66916CFF-F604-420E-9B43-6B96CC8D0C59}" srcOrd="5" destOrd="0" presId="urn:microsoft.com/office/officeart/2008/layout/HorizontalMultiLevelHierarchy"/>
    <dgm:cxn modelId="{418CA368-500A-478A-9FC5-15364F4164FB}" type="presParOf" srcId="{66916CFF-F604-420E-9B43-6B96CC8D0C59}" destId="{0AF1A87E-9360-4ADA-8215-58895D879FC2}" srcOrd="0" destOrd="0" presId="urn:microsoft.com/office/officeart/2008/layout/HorizontalMultiLevelHierarchy"/>
    <dgm:cxn modelId="{721D744F-344B-47F7-BED7-C0E78D26ADAF}" type="presParOf" srcId="{66916CFF-F604-420E-9B43-6B96CC8D0C59}" destId="{F4F8E58B-C0A4-4A15-BA6A-65D3CF2300EE}"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C928F0-80EF-43A4-8A36-C32333403B8B}"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en-AU"/>
        </a:p>
      </dgm:t>
    </dgm:pt>
    <dgm:pt modelId="{BF61B551-8931-442B-B537-6076A46932CD}">
      <dgm:prSet phldrT="[Text]"/>
      <dgm:spPr/>
      <dgm:t>
        <a:bodyPr/>
        <a:lstStyle/>
        <a:p>
          <a:r>
            <a:rPr lang="en-AU" dirty="0" smtClean="0"/>
            <a:t>Refugee law stream</a:t>
          </a:r>
          <a:endParaRPr lang="en-AU" dirty="0"/>
        </a:p>
      </dgm:t>
    </dgm:pt>
    <dgm:pt modelId="{B3CB5236-77B0-4F68-9DCF-B67970574581}" type="parTrans" cxnId="{0A0A968C-0C9A-48B3-9D51-3523D51671FF}">
      <dgm:prSet/>
      <dgm:spPr/>
      <dgm:t>
        <a:bodyPr/>
        <a:lstStyle/>
        <a:p>
          <a:endParaRPr lang="en-AU"/>
        </a:p>
      </dgm:t>
    </dgm:pt>
    <dgm:pt modelId="{265F584A-2AC3-4B2B-96C6-C5C7ABCDCE1E}" type="sibTrans" cxnId="{0A0A968C-0C9A-48B3-9D51-3523D51671FF}">
      <dgm:prSet/>
      <dgm:spPr/>
      <dgm:t>
        <a:bodyPr/>
        <a:lstStyle/>
        <a:p>
          <a:endParaRPr lang="en-AU"/>
        </a:p>
      </dgm:t>
    </dgm:pt>
    <dgm:pt modelId="{E107DCA3-E947-4296-8E2C-2DEF45190A52}">
      <dgm:prSet phldrT="[Text]"/>
      <dgm:spPr/>
      <dgm:t>
        <a:bodyPr/>
        <a:lstStyle/>
        <a:p>
          <a:r>
            <a:rPr lang="en-AU" dirty="0" smtClean="0"/>
            <a:t>Ward Keller re applications for refugee status</a:t>
          </a:r>
          <a:endParaRPr lang="en-AU" dirty="0"/>
        </a:p>
      </dgm:t>
    </dgm:pt>
    <dgm:pt modelId="{1CE39E5C-48B1-465D-B50B-821CA7D448AF}" type="parTrans" cxnId="{D45EF8EC-2C8D-482B-A12D-79674840558C}">
      <dgm:prSet/>
      <dgm:spPr/>
      <dgm:t>
        <a:bodyPr/>
        <a:lstStyle/>
        <a:p>
          <a:endParaRPr lang="en-AU"/>
        </a:p>
      </dgm:t>
    </dgm:pt>
    <dgm:pt modelId="{C258A4E7-64D7-4015-9CDC-C6C58ED2E608}" type="sibTrans" cxnId="{D45EF8EC-2C8D-482B-A12D-79674840558C}">
      <dgm:prSet/>
      <dgm:spPr/>
      <dgm:t>
        <a:bodyPr/>
        <a:lstStyle/>
        <a:p>
          <a:endParaRPr lang="en-AU"/>
        </a:p>
      </dgm:t>
    </dgm:pt>
    <dgm:pt modelId="{AA49CA17-9806-41E9-ACD6-3609BFA90B47}">
      <dgm:prSet phldrT="[Text]"/>
      <dgm:spPr/>
      <dgm:t>
        <a:bodyPr/>
        <a:lstStyle/>
        <a:p>
          <a:r>
            <a:rPr lang="en-AU" dirty="0" smtClean="0"/>
            <a:t>Placement with a Darwin barrister specialising in refugee law</a:t>
          </a:r>
          <a:endParaRPr lang="en-AU" dirty="0"/>
        </a:p>
      </dgm:t>
    </dgm:pt>
    <dgm:pt modelId="{E3048231-9CF1-4A92-8076-5788C3190B82}" type="parTrans" cxnId="{B421BE8A-DE04-4247-839E-B60C52754C22}">
      <dgm:prSet/>
      <dgm:spPr/>
      <dgm:t>
        <a:bodyPr/>
        <a:lstStyle/>
        <a:p>
          <a:endParaRPr lang="en-AU"/>
        </a:p>
      </dgm:t>
    </dgm:pt>
    <dgm:pt modelId="{9C6F9445-E6BB-4C7D-B6CA-53ADB738A2A7}" type="sibTrans" cxnId="{B421BE8A-DE04-4247-839E-B60C52754C22}">
      <dgm:prSet/>
      <dgm:spPr/>
      <dgm:t>
        <a:bodyPr/>
        <a:lstStyle/>
        <a:p>
          <a:endParaRPr lang="en-AU"/>
        </a:p>
      </dgm:t>
    </dgm:pt>
    <dgm:pt modelId="{9EED5934-3EB4-421B-921C-304016BAD186}" type="pres">
      <dgm:prSet presAssocID="{63C928F0-80EF-43A4-8A36-C32333403B8B}" presName="Name0" presStyleCnt="0">
        <dgm:presLayoutVars>
          <dgm:chPref val="1"/>
          <dgm:dir/>
          <dgm:animOne val="branch"/>
          <dgm:animLvl val="lvl"/>
          <dgm:resizeHandles val="exact"/>
        </dgm:presLayoutVars>
      </dgm:prSet>
      <dgm:spPr/>
      <dgm:t>
        <a:bodyPr/>
        <a:lstStyle/>
        <a:p>
          <a:endParaRPr lang="en-AU"/>
        </a:p>
      </dgm:t>
    </dgm:pt>
    <dgm:pt modelId="{6006EE00-F7CA-432B-A532-6B1225E94013}" type="pres">
      <dgm:prSet presAssocID="{BF61B551-8931-442B-B537-6076A46932CD}" presName="root1" presStyleCnt="0"/>
      <dgm:spPr/>
    </dgm:pt>
    <dgm:pt modelId="{BCEB126E-0C0F-4292-8A8A-1641802F832B}" type="pres">
      <dgm:prSet presAssocID="{BF61B551-8931-442B-B537-6076A46932CD}" presName="LevelOneTextNode" presStyleLbl="node0" presStyleIdx="0" presStyleCnt="1" custScaleX="181389">
        <dgm:presLayoutVars>
          <dgm:chPref val="3"/>
        </dgm:presLayoutVars>
      </dgm:prSet>
      <dgm:spPr/>
      <dgm:t>
        <a:bodyPr/>
        <a:lstStyle/>
        <a:p>
          <a:endParaRPr lang="en-AU"/>
        </a:p>
      </dgm:t>
    </dgm:pt>
    <dgm:pt modelId="{6DB94B63-21B2-408C-97F3-07B1D2BC1EC1}" type="pres">
      <dgm:prSet presAssocID="{BF61B551-8931-442B-B537-6076A46932CD}" presName="level2hierChild" presStyleCnt="0"/>
      <dgm:spPr/>
    </dgm:pt>
    <dgm:pt modelId="{28BD3525-A454-4877-A42E-E17EA7FCE22D}" type="pres">
      <dgm:prSet presAssocID="{1CE39E5C-48B1-465D-B50B-821CA7D448AF}" presName="conn2-1" presStyleLbl="parChTrans1D2" presStyleIdx="0" presStyleCnt="2"/>
      <dgm:spPr/>
      <dgm:t>
        <a:bodyPr/>
        <a:lstStyle/>
        <a:p>
          <a:endParaRPr lang="en-AU"/>
        </a:p>
      </dgm:t>
    </dgm:pt>
    <dgm:pt modelId="{01EE3DA1-08A1-488A-B85F-8E115BC01B2C}" type="pres">
      <dgm:prSet presAssocID="{1CE39E5C-48B1-465D-B50B-821CA7D448AF}" presName="connTx" presStyleLbl="parChTrans1D2" presStyleIdx="0" presStyleCnt="2"/>
      <dgm:spPr/>
      <dgm:t>
        <a:bodyPr/>
        <a:lstStyle/>
        <a:p>
          <a:endParaRPr lang="en-AU"/>
        </a:p>
      </dgm:t>
    </dgm:pt>
    <dgm:pt modelId="{73312DB7-89AD-4BE4-BDA6-9180E19B7433}" type="pres">
      <dgm:prSet presAssocID="{E107DCA3-E947-4296-8E2C-2DEF45190A52}" presName="root2" presStyleCnt="0"/>
      <dgm:spPr/>
    </dgm:pt>
    <dgm:pt modelId="{F332D0B1-A861-4BCD-8896-CB65639BCCDF}" type="pres">
      <dgm:prSet presAssocID="{E107DCA3-E947-4296-8E2C-2DEF45190A52}" presName="LevelTwoTextNode" presStyleLbl="node2" presStyleIdx="0" presStyleCnt="2" custScaleX="120727" custScaleY="151519">
        <dgm:presLayoutVars>
          <dgm:chPref val="3"/>
        </dgm:presLayoutVars>
      </dgm:prSet>
      <dgm:spPr/>
      <dgm:t>
        <a:bodyPr/>
        <a:lstStyle/>
        <a:p>
          <a:endParaRPr lang="en-AU"/>
        </a:p>
      </dgm:t>
    </dgm:pt>
    <dgm:pt modelId="{EE4C1CC3-0BA4-4B97-95DB-5D246BA5D4D3}" type="pres">
      <dgm:prSet presAssocID="{E107DCA3-E947-4296-8E2C-2DEF45190A52}" presName="level3hierChild" presStyleCnt="0"/>
      <dgm:spPr/>
    </dgm:pt>
    <dgm:pt modelId="{16E0A748-A38E-4469-9891-B48EE801838B}" type="pres">
      <dgm:prSet presAssocID="{E3048231-9CF1-4A92-8076-5788C3190B82}" presName="conn2-1" presStyleLbl="parChTrans1D2" presStyleIdx="1" presStyleCnt="2"/>
      <dgm:spPr/>
      <dgm:t>
        <a:bodyPr/>
        <a:lstStyle/>
        <a:p>
          <a:endParaRPr lang="en-AU"/>
        </a:p>
      </dgm:t>
    </dgm:pt>
    <dgm:pt modelId="{45633EB3-39A5-48D1-968B-449709875239}" type="pres">
      <dgm:prSet presAssocID="{E3048231-9CF1-4A92-8076-5788C3190B82}" presName="connTx" presStyleLbl="parChTrans1D2" presStyleIdx="1" presStyleCnt="2"/>
      <dgm:spPr/>
      <dgm:t>
        <a:bodyPr/>
        <a:lstStyle/>
        <a:p>
          <a:endParaRPr lang="en-AU"/>
        </a:p>
      </dgm:t>
    </dgm:pt>
    <dgm:pt modelId="{BA19D5DA-CFAE-4F77-B875-96FA2D094D7A}" type="pres">
      <dgm:prSet presAssocID="{AA49CA17-9806-41E9-ACD6-3609BFA90B47}" presName="root2" presStyleCnt="0"/>
      <dgm:spPr/>
    </dgm:pt>
    <dgm:pt modelId="{AEFDA95B-BE17-4A20-BF19-04A8FB236465}" type="pres">
      <dgm:prSet presAssocID="{AA49CA17-9806-41E9-ACD6-3609BFA90B47}" presName="LevelTwoTextNode" presStyleLbl="node2" presStyleIdx="1" presStyleCnt="2" custScaleX="120727" custScaleY="203297">
        <dgm:presLayoutVars>
          <dgm:chPref val="3"/>
        </dgm:presLayoutVars>
      </dgm:prSet>
      <dgm:spPr/>
      <dgm:t>
        <a:bodyPr/>
        <a:lstStyle/>
        <a:p>
          <a:endParaRPr lang="en-AU"/>
        </a:p>
      </dgm:t>
    </dgm:pt>
    <dgm:pt modelId="{8A865B96-B69D-4FEB-8457-7FE2DEAEE135}" type="pres">
      <dgm:prSet presAssocID="{AA49CA17-9806-41E9-ACD6-3609BFA90B47}" presName="level3hierChild" presStyleCnt="0"/>
      <dgm:spPr/>
    </dgm:pt>
  </dgm:ptLst>
  <dgm:cxnLst>
    <dgm:cxn modelId="{94B5AB9D-E556-4D28-9D71-7C23A0E5C7E4}" type="presOf" srcId="{AA49CA17-9806-41E9-ACD6-3609BFA90B47}" destId="{AEFDA95B-BE17-4A20-BF19-04A8FB236465}" srcOrd="0" destOrd="0" presId="urn:microsoft.com/office/officeart/2008/layout/HorizontalMultiLevelHierarchy"/>
    <dgm:cxn modelId="{7552EE34-0EEB-49D5-B614-D774F3BACDB2}" type="presOf" srcId="{E3048231-9CF1-4A92-8076-5788C3190B82}" destId="{45633EB3-39A5-48D1-968B-449709875239}" srcOrd="1" destOrd="0" presId="urn:microsoft.com/office/officeart/2008/layout/HorizontalMultiLevelHierarchy"/>
    <dgm:cxn modelId="{E255F3C3-D643-4827-B0D6-7FB94A89A143}" type="presOf" srcId="{63C928F0-80EF-43A4-8A36-C32333403B8B}" destId="{9EED5934-3EB4-421B-921C-304016BAD186}" srcOrd="0" destOrd="0" presId="urn:microsoft.com/office/officeart/2008/layout/HorizontalMultiLevelHierarchy"/>
    <dgm:cxn modelId="{67453D23-1122-4146-9AA0-58DAC67DEAC3}" type="presOf" srcId="{1CE39E5C-48B1-465D-B50B-821CA7D448AF}" destId="{01EE3DA1-08A1-488A-B85F-8E115BC01B2C}" srcOrd="1" destOrd="0" presId="urn:microsoft.com/office/officeart/2008/layout/HorizontalMultiLevelHierarchy"/>
    <dgm:cxn modelId="{D45EF8EC-2C8D-482B-A12D-79674840558C}" srcId="{BF61B551-8931-442B-B537-6076A46932CD}" destId="{E107DCA3-E947-4296-8E2C-2DEF45190A52}" srcOrd="0" destOrd="0" parTransId="{1CE39E5C-48B1-465D-B50B-821CA7D448AF}" sibTransId="{C258A4E7-64D7-4015-9CDC-C6C58ED2E608}"/>
    <dgm:cxn modelId="{0A0A968C-0C9A-48B3-9D51-3523D51671FF}" srcId="{63C928F0-80EF-43A4-8A36-C32333403B8B}" destId="{BF61B551-8931-442B-B537-6076A46932CD}" srcOrd="0" destOrd="0" parTransId="{B3CB5236-77B0-4F68-9DCF-B67970574581}" sibTransId="{265F584A-2AC3-4B2B-96C6-C5C7ABCDCE1E}"/>
    <dgm:cxn modelId="{52760F3F-AC42-468F-BFAD-0DB7AE0D1392}" type="presOf" srcId="{E3048231-9CF1-4A92-8076-5788C3190B82}" destId="{16E0A748-A38E-4469-9891-B48EE801838B}" srcOrd="0" destOrd="0" presId="urn:microsoft.com/office/officeart/2008/layout/HorizontalMultiLevelHierarchy"/>
    <dgm:cxn modelId="{D2AD1778-F380-4B45-833A-071D07108CB4}" type="presOf" srcId="{E107DCA3-E947-4296-8E2C-2DEF45190A52}" destId="{F332D0B1-A861-4BCD-8896-CB65639BCCDF}" srcOrd="0" destOrd="0" presId="urn:microsoft.com/office/officeart/2008/layout/HorizontalMultiLevelHierarchy"/>
    <dgm:cxn modelId="{22232F03-9A5A-43C1-8558-3DE389399011}" type="presOf" srcId="{BF61B551-8931-442B-B537-6076A46932CD}" destId="{BCEB126E-0C0F-4292-8A8A-1641802F832B}" srcOrd="0" destOrd="0" presId="urn:microsoft.com/office/officeart/2008/layout/HorizontalMultiLevelHierarchy"/>
    <dgm:cxn modelId="{9CF1F92B-5461-4F88-97F5-7B21E4ED9F33}" type="presOf" srcId="{1CE39E5C-48B1-465D-B50B-821CA7D448AF}" destId="{28BD3525-A454-4877-A42E-E17EA7FCE22D}" srcOrd="0" destOrd="0" presId="urn:microsoft.com/office/officeart/2008/layout/HorizontalMultiLevelHierarchy"/>
    <dgm:cxn modelId="{B421BE8A-DE04-4247-839E-B60C52754C22}" srcId="{BF61B551-8931-442B-B537-6076A46932CD}" destId="{AA49CA17-9806-41E9-ACD6-3609BFA90B47}" srcOrd="1" destOrd="0" parTransId="{E3048231-9CF1-4A92-8076-5788C3190B82}" sibTransId="{9C6F9445-E6BB-4C7D-B6CA-53ADB738A2A7}"/>
    <dgm:cxn modelId="{2FAC3398-DCDD-4790-83F4-E1D51B943518}" type="presParOf" srcId="{9EED5934-3EB4-421B-921C-304016BAD186}" destId="{6006EE00-F7CA-432B-A532-6B1225E94013}" srcOrd="0" destOrd="0" presId="urn:microsoft.com/office/officeart/2008/layout/HorizontalMultiLevelHierarchy"/>
    <dgm:cxn modelId="{B55B1C92-8247-4958-B55A-7A4176C6B550}" type="presParOf" srcId="{6006EE00-F7CA-432B-A532-6B1225E94013}" destId="{BCEB126E-0C0F-4292-8A8A-1641802F832B}" srcOrd="0" destOrd="0" presId="urn:microsoft.com/office/officeart/2008/layout/HorizontalMultiLevelHierarchy"/>
    <dgm:cxn modelId="{C1FA82B7-125E-4D42-8605-D659B491FDBD}" type="presParOf" srcId="{6006EE00-F7CA-432B-A532-6B1225E94013}" destId="{6DB94B63-21B2-408C-97F3-07B1D2BC1EC1}" srcOrd="1" destOrd="0" presId="urn:microsoft.com/office/officeart/2008/layout/HorizontalMultiLevelHierarchy"/>
    <dgm:cxn modelId="{93ADC128-B91E-47B9-926F-7CDF9CA7E1FD}" type="presParOf" srcId="{6DB94B63-21B2-408C-97F3-07B1D2BC1EC1}" destId="{28BD3525-A454-4877-A42E-E17EA7FCE22D}" srcOrd="0" destOrd="0" presId="urn:microsoft.com/office/officeart/2008/layout/HorizontalMultiLevelHierarchy"/>
    <dgm:cxn modelId="{CEBB65C1-4F4D-40C9-8210-64BDEF7A0CA5}" type="presParOf" srcId="{28BD3525-A454-4877-A42E-E17EA7FCE22D}" destId="{01EE3DA1-08A1-488A-B85F-8E115BC01B2C}" srcOrd="0" destOrd="0" presId="urn:microsoft.com/office/officeart/2008/layout/HorizontalMultiLevelHierarchy"/>
    <dgm:cxn modelId="{A6E0DB9C-BD8B-4DA8-8024-F78CA09BD1C4}" type="presParOf" srcId="{6DB94B63-21B2-408C-97F3-07B1D2BC1EC1}" destId="{73312DB7-89AD-4BE4-BDA6-9180E19B7433}" srcOrd="1" destOrd="0" presId="urn:microsoft.com/office/officeart/2008/layout/HorizontalMultiLevelHierarchy"/>
    <dgm:cxn modelId="{F7DAEBF9-CAB1-4174-9092-3291498F6CB2}" type="presParOf" srcId="{73312DB7-89AD-4BE4-BDA6-9180E19B7433}" destId="{F332D0B1-A861-4BCD-8896-CB65639BCCDF}" srcOrd="0" destOrd="0" presId="urn:microsoft.com/office/officeart/2008/layout/HorizontalMultiLevelHierarchy"/>
    <dgm:cxn modelId="{671315A9-66C3-44B3-A147-09557A33AAE4}" type="presParOf" srcId="{73312DB7-89AD-4BE4-BDA6-9180E19B7433}" destId="{EE4C1CC3-0BA4-4B97-95DB-5D246BA5D4D3}" srcOrd="1" destOrd="0" presId="urn:microsoft.com/office/officeart/2008/layout/HorizontalMultiLevelHierarchy"/>
    <dgm:cxn modelId="{1C89C44E-1AC1-49AD-9C88-45C40E6A9CAC}" type="presParOf" srcId="{6DB94B63-21B2-408C-97F3-07B1D2BC1EC1}" destId="{16E0A748-A38E-4469-9891-B48EE801838B}" srcOrd="2" destOrd="0" presId="urn:microsoft.com/office/officeart/2008/layout/HorizontalMultiLevelHierarchy"/>
    <dgm:cxn modelId="{2D92395B-6048-44B8-B50F-1D3C30237D10}" type="presParOf" srcId="{16E0A748-A38E-4469-9891-B48EE801838B}" destId="{45633EB3-39A5-48D1-968B-449709875239}" srcOrd="0" destOrd="0" presId="urn:microsoft.com/office/officeart/2008/layout/HorizontalMultiLevelHierarchy"/>
    <dgm:cxn modelId="{6A9A5E8E-E123-4B09-9BF8-C6542922D648}" type="presParOf" srcId="{6DB94B63-21B2-408C-97F3-07B1D2BC1EC1}" destId="{BA19D5DA-CFAE-4F77-B875-96FA2D094D7A}" srcOrd="3" destOrd="0" presId="urn:microsoft.com/office/officeart/2008/layout/HorizontalMultiLevelHierarchy"/>
    <dgm:cxn modelId="{D006D686-B351-4906-B255-24720F4A5CF6}" type="presParOf" srcId="{BA19D5DA-CFAE-4F77-B875-96FA2D094D7A}" destId="{AEFDA95B-BE17-4A20-BF19-04A8FB236465}" srcOrd="0" destOrd="0" presId="urn:microsoft.com/office/officeart/2008/layout/HorizontalMultiLevelHierarchy"/>
    <dgm:cxn modelId="{7C79D47A-3D9F-4658-A288-59F8EF367DC2}" type="presParOf" srcId="{BA19D5DA-CFAE-4F77-B875-96FA2D094D7A}" destId="{8A865B96-B69D-4FEB-8457-7FE2DEAEE135}"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7FCB434-323E-4593-8011-35DA0EFBF369}"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en-AU"/>
        </a:p>
      </dgm:t>
    </dgm:pt>
    <dgm:pt modelId="{0E91D7FC-A05E-4851-B6DD-AE379A0E6B1C}">
      <dgm:prSet phldrT="[Text]"/>
      <dgm:spPr/>
      <dgm:t>
        <a:bodyPr/>
        <a:lstStyle/>
        <a:p>
          <a:r>
            <a:rPr lang="en-AU" dirty="0" smtClean="0"/>
            <a:t>Environmental law stream</a:t>
          </a:r>
          <a:endParaRPr lang="en-AU" dirty="0"/>
        </a:p>
      </dgm:t>
    </dgm:pt>
    <dgm:pt modelId="{0EE0EA92-1160-4EE2-A7E4-3C80D3BBDC28}" type="parTrans" cxnId="{D3E16922-AED3-4C60-B037-0A2ACDDE89E0}">
      <dgm:prSet/>
      <dgm:spPr/>
      <dgm:t>
        <a:bodyPr/>
        <a:lstStyle/>
        <a:p>
          <a:endParaRPr lang="en-AU"/>
        </a:p>
      </dgm:t>
    </dgm:pt>
    <dgm:pt modelId="{BAF2B476-6568-4C78-A072-97FF04B70A9A}" type="sibTrans" cxnId="{D3E16922-AED3-4C60-B037-0A2ACDDE89E0}">
      <dgm:prSet/>
      <dgm:spPr/>
      <dgm:t>
        <a:bodyPr/>
        <a:lstStyle/>
        <a:p>
          <a:endParaRPr lang="en-AU"/>
        </a:p>
      </dgm:t>
    </dgm:pt>
    <dgm:pt modelId="{A1414A32-10D5-444C-927B-0517982BF7B1}">
      <dgm:prSet phldrT="[Text]"/>
      <dgm:spPr/>
      <dgm:t>
        <a:bodyPr/>
        <a:lstStyle/>
        <a:p>
          <a:r>
            <a:rPr lang="en-AU" dirty="0" smtClean="0"/>
            <a:t>Environmental Defenders Office NT</a:t>
          </a:r>
          <a:endParaRPr lang="en-AU" dirty="0"/>
        </a:p>
      </dgm:t>
    </dgm:pt>
    <dgm:pt modelId="{FFDF5E65-87BE-4CC2-A42F-2487A1022BA7}" type="parTrans" cxnId="{837661E9-71E2-409F-8552-ADD5C2304852}">
      <dgm:prSet/>
      <dgm:spPr/>
      <dgm:t>
        <a:bodyPr/>
        <a:lstStyle/>
        <a:p>
          <a:endParaRPr lang="en-AU"/>
        </a:p>
      </dgm:t>
    </dgm:pt>
    <dgm:pt modelId="{90D0428B-26E3-4B3A-9F0D-0AD1CD5A8D06}" type="sibTrans" cxnId="{837661E9-71E2-409F-8552-ADD5C2304852}">
      <dgm:prSet/>
      <dgm:spPr/>
      <dgm:t>
        <a:bodyPr/>
        <a:lstStyle/>
        <a:p>
          <a:endParaRPr lang="en-AU"/>
        </a:p>
      </dgm:t>
    </dgm:pt>
    <dgm:pt modelId="{0BEE367B-ABF5-4770-908E-857934E9DB7D}">
      <dgm:prSet phldrT="[Text]"/>
      <dgm:spPr/>
      <dgm:t>
        <a:bodyPr/>
        <a:lstStyle/>
        <a:p>
          <a:r>
            <a:rPr lang="en-AU" dirty="0" smtClean="0"/>
            <a:t>Research Institute for Environment and Livelihoods</a:t>
          </a:r>
          <a:endParaRPr lang="en-AU" dirty="0"/>
        </a:p>
      </dgm:t>
    </dgm:pt>
    <dgm:pt modelId="{324E0054-D513-4EE0-9815-96D524612CBF}" type="parTrans" cxnId="{F89291A9-63C9-4632-B65E-DE2CD1402166}">
      <dgm:prSet/>
      <dgm:spPr/>
      <dgm:t>
        <a:bodyPr/>
        <a:lstStyle/>
        <a:p>
          <a:endParaRPr lang="en-AU"/>
        </a:p>
      </dgm:t>
    </dgm:pt>
    <dgm:pt modelId="{08ECC6AD-BCD9-47DD-AEA6-64FAF7360908}" type="sibTrans" cxnId="{F89291A9-63C9-4632-B65E-DE2CD1402166}">
      <dgm:prSet/>
      <dgm:spPr/>
      <dgm:t>
        <a:bodyPr/>
        <a:lstStyle/>
        <a:p>
          <a:endParaRPr lang="en-AU"/>
        </a:p>
      </dgm:t>
    </dgm:pt>
    <dgm:pt modelId="{20C56ACA-C1A2-49A6-A6CF-B469DC02AB4B}">
      <dgm:prSet phldrT="[Text]"/>
      <dgm:spPr/>
      <dgm:t>
        <a:bodyPr/>
        <a:lstStyle/>
        <a:p>
          <a:r>
            <a:rPr lang="en-AU" dirty="0" smtClean="0"/>
            <a:t>Legal Response Initiative</a:t>
          </a:r>
          <a:endParaRPr lang="en-AU" dirty="0"/>
        </a:p>
      </dgm:t>
    </dgm:pt>
    <dgm:pt modelId="{3DF9AE04-F274-4543-979D-61AF04E7A7B4}" type="parTrans" cxnId="{276C33DB-0322-45A9-893E-6EFC6F6F32B8}">
      <dgm:prSet/>
      <dgm:spPr/>
      <dgm:t>
        <a:bodyPr/>
        <a:lstStyle/>
        <a:p>
          <a:endParaRPr lang="en-AU"/>
        </a:p>
      </dgm:t>
    </dgm:pt>
    <dgm:pt modelId="{81FD839F-6876-4880-95E1-E3C42D8187EC}" type="sibTrans" cxnId="{276C33DB-0322-45A9-893E-6EFC6F6F32B8}">
      <dgm:prSet/>
      <dgm:spPr/>
      <dgm:t>
        <a:bodyPr/>
        <a:lstStyle/>
        <a:p>
          <a:endParaRPr lang="en-AU"/>
        </a:p>
      </dgm:t>
    </dgm:pt>
    <dgm:pt modelId="{EE05C56D-194E-4F61-A6A3-87BB98A0C76A}" type="pres">
      <dgm:prSet presAssocID="{E7FCB434-323E-4593-8011-35DA0EFBF369}" presName="Name0" presStyleCnt="0">
        <dgm:presLayoutVars>
          <dgm:chPref val="1"/>
          <dgm:dir/>
          <dgm:animOne val="branch"/>
          <dgm:animLvl val="lvl"/>
          <dgm:resizeHandles val="exact"/>
        </dgm:presLayoutVars>
      </dgm:prSet>
      <dgm:spPr/>
      <dgm:t>
        <a:bodyPr/>
        <a:lstStyle/>
        <a:p>
          <a:endParaRPr lang="en-AU"/>
        </a:p>
      </dgm:t>
    </dgm:pt>
    <dgm:pt modelId="{3556A867-5BA3-4095-937A-8038261B5FCE}" type="pres">
      <dgm:prSet presAssocID="{0E91D7FC-A05E-4851-B6DD-AE379A0E6B1C}" presName="root1" presStyleCnt="0"/>
      <dgm:spPr/>
    </dgm:pt>
    <dgm:pt modelId="{DDD0463B-D0C6-4231-9F47-2638778E175F}" type="pres">
      <dgm:prSet presAssocID="{0E91D7FC-A05E-4851-B6DD-AE379A0E6B1C}" presName="LevelOneTextNode" presStyleLbl="node0" presStyleIdx="0" presStyleCnt="1" custScaleX="188537">
        <dgm:presLayoutVars>
          <dgm:chPref val="3"/>
        </dgm:presLayoutVars>
      </dgm:prSet>
      <dgm:spPr/>
      <dgm:t>
        <a:bodyPr/>
        <a:lstStyle/>
        <a:p>
          <a:endParaRPr lang="en-AU"/>
        </a:p>
      </dgm:t>
    </dgm:pt>
    <dgm:pt modelId="{154543E3-AF6D-4B2C-8D6B-EF8C508D1387}" type="pres">
      <dgm:prSet presAssocID="{0E91D7FC-A05E-4851-B6DD-AE379A0E6B1C}" presName="level2hierChild" presStyleCnt="0"/>
      <dgm:spPr/>
    </dgm:pt>
    <dgm:pt modelId="{C0B55406-AB4A-4175-8483-E107342D4F46}" type="pres">
      <dgm:prSet presAssocID="{FFDF5E65-87BE-4CC2-A42F-2487A1022BA7}" presName="conn2-1" presStyleLbl="parChTrans1D2" presStyleIdx="0" presStyleCnt="3"/>
      <dgm:spPr/>
      <dgm:t>
        <a:bodyPr/>
        <a:lstStyle/>
        <a:p>
          <a:endParaRPr lang="en-AU"/>
        </a:p>
      </dgm:t>
    </dgm:pt>
    <dgm:pt modelId="{44EB7BBB-CA82-402D-B246-E32CDB1037B6}" type="pres">
      <dgm:prSet presAssocID="{FFDF5E65-87BE-4CC2-A42F-2487A1022BA7}" presName="connTx" presStyleLbl="parChTrans1D2" presStyleIdx="0" presStyleCnt="3"/>
      <dgm:spPr/>
      <dgm:t>
        <a:bodyPr/>
        <a:lstStyle/>
        <a:p>
          <a:endParaRPr lang="en-AU"/>
        </a:p>
      </dgm:t>
    </dgm:pt>
    <dgm:pt modelId="{CD5C0322-C5E1-44DE-A4F5-D42098ADDB7C}" type="pres">
      <dgm:prSet presAssocID="{A1414A32-10D5-444C-927B-0517982BF7B1}" presName="root2" presStyleCnt="0"/>
      <dgm:spPr/>
    </dgm:pt>
    <dgm:pt modelId="{63255650-919C-4EDF-8878-7F9DAA6C7E92}" type="pres">
      <dgm:prSet presAssocID="{A1414A32-10D5-444C-927B-0517982BF7B1}" presName="LevelTwoTextNode" presStyleLbl="node2" presStyleIdx="0" presStyleCnt="3" custScaleY="148724">
        <dgm:presLayoutVars>
          <dgm:chPref val="3"/>
        </dgm:presLayoutVars>
      </dgm:prSet>
      <dgm:spPr/>
      <dgm:t>
        <a:bodyPr/>
        <a:lstStyle/>
        <a:p>
          <a:endParaRPr lang="en-AU"/>
        </a:p>
      </dgm:t>
    </dgm:pt>
    <dgm:pt modelId="{C756FF42-8ED3-46E6-86F9-E1921188F7D2}" type="pres">
      <dgm:prSet presAssocID="{A1414A32-10D5-444C-927B-0517982BF7B1}" presName="level3hierChild" presStyleCnt="0"/>
      <dgm:spPr/>
    </dgm:pt>
    <dgm:pt modelId="{43465488-15F7-4D93-8F2B-EDD44FC99C3E}" type="pres">
      <dgm:prSet presAssocID="{324E0054-D513-4EE0-9815-96D524612CBF}" presName="conn2-1" presStyleLbl="parChTrans1D2" presStyleIdx="1" presStyleCnt="3"/>
      <dgm:spPr/>
      <dgm:t>
        <a:bodyPr/>
        <a:lstStyle/>
        <a:p>
          <a:endParaRPr lang="en-AU"/>
        </a:p>
      </dgm:t>
    </dgm:pt>
    <dgm:pt modelId="{F5A61EAD-7B62-4CE4-B74A-D5885D82C912}" type="pres">
      <dgm:prSet presAssocID="{324E0054-D513-4EE0-9815-96D524612CBF}" presName="connTx" presStyleLbl="parChTrans1D2" presStyleIdx="1" presStyleCnt="3"/>
      <dgm:spPr/>
      <dgm:t>
        <a:bodyPr/>
        <a:lstStyle/>
        <a:p>
          <a:endParaRPr lang="en-AU"/>
        </a:p>
      </dgm:t>
    </dgm:pt>
    <dgm:pt modelId="{11207F58-AF86-4143-992C-F9D0C2B9B6C0}" type="pres">
      <dgm:prSet presAssocID="{0BEE367B-ABF5-4770-908E-857934E9DB7D}" presName="root2" presStyleCnt="0"/>
      <dgm:spPr/>
    </dgm:pt>
    <dgm:pt modelId="{AAFE262F-8CF7-411C-989B-630D80D7339B}" type="pres">
      <dgm:prSet presAssocID="{0BEE367B-ABF5-4770-908E-857934E9DB7D}" presName="LevelTwoTextNode" presStyleLbl="node2" presStyleIdx="1" presStyleCnt="3" custScaleY="144418">
        <dgm:presLayoutVars>
          <dgm:chPref val="3"/>
        </dgm:presLayoutVars>
      </dgm:prSet>
      <dgm:spPr/>
      <dgm:t>
        <a:bodyPr/>
        <a:lstStyle/>
        <a:p>
          <a:endParaRPr lang="en-AU"/>
        </a:p>
      </dgm:t>
    </dgm:pt>
    <dgm:pt modelId="{7B4A7704-B713-442A-B15D-467A8A012512}" type="pres">
      <dgm:prSet presAssocID="{0BEE367B-ABF5-4770-908E-857934E9DB7D}" presName="level3hierChild" presStyleCnt="0"/>
      <dgm:spPr/>
    </dgm:pt>
    <dgm:pt modelId="{BD164387-84E5-466A-BDF4-905CC26FC831}" type="pres">
      <dgm:prSet presAssocID="{3DF9AE04-F274-4543-979D-61AF04E7A7B4}" presName="conn2-1" presStyleLbl="parChTrans1D2" presStyleIdx="2" presStyleCnt="3"/>
      <dgm:spPr/>
      <dgm:t>
        <a:bodyPr/>
        <a:lstStyle/>
        <a:p>
          <a:endParaRPr lang="en-AU"/>
        </a:p>
      </dgm:t>
    </dgm:pt>
    <dgm:pt modelId="{CAB9E8D1-56E4-42BF-959B-BEDD1482E749}" type="pres">
      <dgm:prSet presAssocID="{3DF9AE04-F274-4543-979D-61AF04E7A7B4}" presName="connTx" presStyleLbl="parChTrans1D2" presStyleIdx="2" presStyleCnt="3"/>
      <dgm:spPr/>
      <dgm:t>
        <a:bodyPr/>
        <a:lstStyle/>
        <a:p>
          <a:endParaRPr lang="en-AU"/>
        </a:p>
      </dgm:t>
    </dgm:pt>
    <dgm:pt modelId="{FF87A2E4-73BD-44AD-8CE2-61529F6BBD42}" type="pres">
      <dgm:prSet presAssocID="{20C56ACA-C1A2-49A6-A6CF-B469DC02AB4B}" presName="root2" presStyleCnt="0"/>
      <dgm:spPr/>
    </dgm:pt>
    <dgm:pt modelId="{0FD7B3EB-2B91-4776-86C0-E5D3BEF23318}" type="pres">
      <dgm:prSet presAssocID="{20C56ACA-C1A2-49A6-A6CF-B469DC02AB4B}" presName="LevelTwoTextNode" presStyleLbl="node2" presStyleIdx="2" presStyleCnt="3" custScaleY="135805">
        <dgm:presLayoutVars>
          <dgm:chPref val="3"/>
        </dgm:presLayoutVars>
      </dgm:prSet>
      <dgm:spPr/>
      <dgm:t>
        <a:bodyPr/>
        <a:lstStyle/>
        <a:p>
          <a:endParaRPr lang="en-AU"/>
        </a:p>
      </dgm:t>
    </dgm:pt>
    <dgm:pt modelId="{ED17E690-310C-4D8C-8DC2-FEDDB72BCE82}" type="pres">
      <dgm:prSet presAssocID="{20C56ACA-C1A2-49A6-A6CF-B469DC02AB4B}" presName="level3hierChild" presStyleCnt="0"/>
      <dgm:spPr/>
    </dgm:pt>
  </dgm:ptLst>
  <dgm:cxnLst>
    <dgm:cxn modelId="{770B3167-8339-40D0-B635-E57D95390274}" type="presOf" srcId="{3DF9AE04-F274-4543-979D-61AF04E7A7B4}" destId="{CAB9E8D1-56E4-42BF-959B-BEDD1482E749}" srcOrd="1" destOrd="0" presId="urn:microsoft.com/office/officeart/2008/layout/HorizontalMultiLevelHierarchy"/>
    <dgm:cxn modelId="{C6DB8549-05AB-4F8D-819E-FB49337894FD}" type="presOf" srcId="{0BEE367B-ABF5-4770-908E-857934E9DB7D}" destId="{AAFE262F-8CF7-411C-989B-630D80D7339B}" srcOrd="0" destOrd="0" presId="urn:microsoft.com/office/officeart/2008/layout/HorizontalMultiLevelHierarchy"/>
    <dgm:cxn modelId="{F54A9274-4770-4B60-87F2-D09EF12FB9F4}" type="presOf" srcId="{FFDF5E65-87BE-4CC2-A42F-2487A1022BA7}" destId="{44EB7BBB-CA82-402D-B246-E32CDB1037B6}" srcOrd="1" destOrd="0" presId="urn:microsoft.com/office/officeart/2008/layout/HorizontalMultiLevelHierarchy"/>
    <dgm:cxn modelId="{25FC0DE7-44B4-4BA1-9359-4D4DD5BFC516}" type="presOf" srcId="{20C56ACA-C1A2-49A6-A6CF-B469DC02AB4B}" destId="{0FD7B3EB-2B91-4776-86C0-E5D3BEF23318}" srcOrd="0" destOrd="0" presId="urn:microsoft.com/office/officeart/2008/layout/HorizontalMultiLevelHierarchy"/>
    <dgm:cxn modelId="{C6272008-FB5E-4AB5-9DA0-8B7040662235}" type="presOf" srcId="{324E0054-D513-4EE0-9815-96D524612CBF}" destId="{F5A61EAD-7B62-4CE4-B74A-D5885D82C912}" srcOrd="1" destOrd="0" presId="urn:microsoft.com/office/officeart/2008/layout/HorizontalMultiLevelHierarchy"/>
    <dgm:cxn modelId="{837661E9-71E2-409F-8552-ADD5C2304852}" srcId="{0E91D7FC-A05E-4851-B6DD-AE379A0E6B1C}" destId="{A1414A32-10D5-444C-927B-0517982BF7B1}" srcOrd="0" destOrd="0" parTransId="{FFDF5E65-87BE-4CC2-A42F-2487A1022BA7}" sibTransId="{90D0428B-26E3-4B3A-9F0D-0AD1CD5A8D06}"/>
    <dgm:cxn modelId="{276C33DB-0322-45A9-893E-6EFC6F6F32B8}" srcId="{0E91D7FC-A05E-4851-B6DD-AE379A0E6B1C}" destId="{20C56ACA-C1A2-49A6-A6CF-B469DC02AB4B}" srcOrd="2" destOrd="0" parTransId="{3DF9AE04-F274-4543-979D-61AF04E7A7B4}" sibTransId="{81FD839F-6876-4880-95E1-E3C42D8187EC}"/>
    <dgm:cxn modelId="{D3E16922-AED3-4C60-B037-0A2ACDDE89E0}" srcId="{E7FCB434-323E-4593-8011-35DA0EFBF369}" destId="{0E91D7FC-A05E-4851-B6DD-AE379A0E6B1C}" srcOrd="0" destOrd="0" parTransId="{0EE0EA92-1160-4EE2-A7E4-3C80D3BBDC28}" sibTransId="{BAF2B476-6568-4C78-A072-97FF04B70A9A}"/>
    <dgm:cxn modelId="{F89291A9-63C9-4632-B65E-DE2CD1402166}" srcId="{0E91D7FC-A05E-4851-B6DD-AE379A0E6B1C}" destId="{0BEE367B-ABF5-4770-908E-857934E9DB7D}" srcOrd="1" destOrd="0" parTransId="{324E0054-D513-4EE0-9815-96D524612CBF}" sibTransId="{08ECC6AD-BCD9-47DD-AEA6-64FAF7360908}"/>
    <dgm:cxn modelId="{75A1D9C3-024A-44B6-A625-13A3284A88CA}" type="presOf" srcId="{A1414A32-10D5-444C-927B-0517982BF7B1}" destId="{63255650-919C-4EDF-8878-7F9DAA6C7E92}" srcOrd="0" destOrd="0" presId="urn:microsoft.com/office/officeart/2008/layout/HorizontalMultiLevelHierarchy"/>
    <dgm:cxn modelId="{22966EB3-F778-4B53-A31B-2978D5D60294}" type="presOf" srcId="{FFDF5E65-87BE-4CC2-A42F-2487A1022BA7}" destId="{C0B55406-AB4A-4175-8483-E107342D4F46}" srcOrd="0" destOrd="0" presId="urn:microsoft.com/office/officeart/2008/layout/HorizontalMultiLevelHierarchy"/>
    <dgm:cxn modelId="{E99E8F07-505B-46E4-B525-D17930B0181E}" type="presOf" srcId="{E7FCB434-323E-4593-8011-35DA0EFBF369}" destId="{EE05C56D-194E-4F61-A6A3-87BB98A0C76A}" srcOrd="0" destOrd="0" presId="urn:microsoft.com/office/officeart/2008/layout/HorizontalMultiLevelHierarchy"/>
    <dgm:cxn modelId="{DC905565-DC27-4E29-9AB7-B0C465F870A8}" type="presOf" srcId="{3DF9AE04-F274-4543-979D-61AF04E7A7B4}" destId="{BD164387-84E5-466A-BDF4-905CC26FC831}" srcOrd="0" destOrd="0" presId="urn:microsoft.com/office/officeart/2008/layout/HorizontalMultiLevelHierarchy"/>
    <dgm:cxn modelId="{53C9F1FA-C94F-4EAA-8DC7-82E6EC95BA98}" type="presOf" srcId="{324E0054-D513-4EE0-9815-96D524612CBF}" destId="{43465488-15F7-4D93-8F2B-EDD44FC99C3E}" srcOrd="0" destOrd="0" presId="urn:microsoft.com/office/officeart/2008/layout/HorizontalMultiLevelHierarchy"/>
    <dgm:cxn modelId="{16BB2EF8-423D-48BA-B8E4-925B6A115899}" type="presOf" srcId="{0E91D7FC-A05E-4851-B6DD-AE379A0E6B1C}" destId="{DDD0463B-D0C6-4231-9F47-2638778E175F}" srcOrd="0" destOrd="0" presId="urn:microsoft.com/office/officeart/2008/layout/HorizontalMultiLevelHierarchy"/>
    <dgm:cxn modelId="{2A77E0E8-550B-454D-B1FD-F34305E29B3B}" type="presParOf" srcId="{EE05C56D-194E-4F61-A6A3-87BB98A0C76A}" destId="{3556A867-5BA3-4095-937A-8038261B5FCE}" srcOrd="0" destOrd="0" presId="urn:microsoft.com/office/officeart/2008/layout/HorizontalMultiLevelHierarchy"/>
    <dgm:cxn modelId="{70F60AF2-7842-4DA2-A7C4-F59D8B927857}" type="presParOf" srcId="{3556A867-5BA3-4095-937A-8038261B5FCE}" destId="{DDD0463B-D0C6-4231-9F47-2638778E175F}" srcOrd="0" destOrd="0" presId="urn:microsoft.com/office/officeart/2008/layout/HorizontalMultiLevelHierarchy"/>
    <dgm:cxn modelId="{98A0F2AE-C167-4B1F-A6DD-E9639ECD225C}" type="presParOf" srcId="{3556A867-5BA3-4095-937A-8038261B5FCE}" destId="{154543E3-AF6D-4B2C-8D6B-EF8C508D1387}" srcOrd="1" destOrd="0" presId="urn:microsoft.com/office/officeart/2008/layout/HorizontalMultiLevelHierarchy"/>
    <dgm:cxn modelId="{C15B1AD5-32E9-4426-A2EB-0D10341C8628}" type="presParOf" srcId="{154543E3-AF6D-4B2C-8D6B-EF8C508D1387}" destId="{C0B55406-AB4A-4175-8483-E107342D4F46}" srcOrd="0" destOrd="0" presId="urn:microsoft.com/office/officeart/2008/layout/HorizontalMultiLevelHierarchy"/>
    <dgm:cxn modelId="{7DE88919-4684-4274-8EBE-3A2AB9035615}" type="presParOf" srcId="{C0B55406-AB4A-4175-8483-E107342D4F46}" destId="{44EB7BBB-CA82-402D-B246-E32CDB1037B6}" srcOrd="0" destOrd="0" presId="urn:microsoft.com/office/officeart/2008/layout/HorizontalMultiLevelHierarchy"/>
    <dgm:cxn modelId="{56E81D96-AA33-480C-BCAA-E35FE0F3BA7F}" type="presParOf" srcId="{154543E3-AF6D-4B2C-8D6B-EF8C508D1387}" destId="{CD5C0322-C5E1-44DE-A4F5-D42098ADDB7C}" srcOrd="1" destOrd="0" presId="urn:microsoft.com/office/officeart/2008/layout/HorizontalMultiLevelHierarchy"/>
    <dgm:cxn modelId="{5F2CEB63-513A-4253-AA9D-A88126B928F8}" type="presParOf" srcId="{CD5C0322-C5E1-44DE-A4F5-D42098ADDB7C}" destId="{63255650-919C-4EDF-8878-7F9DAA6C7E92}" srcOrd="0" destOrd="0" presId="urn:microsoft.com/office/officeart/2008/layout/HorizontalMultiLevelHierarchy"/>
    <dgm:cxn modelId="{0CBDDE2D-F277-4A78-9C54-AE28D504C0DF}" type="presParOf" srcId="{CD5C0322-C5E1-44DE-A4F5-D42098ADDB7C}" destId="{C756FF42-8ED3-46E6-86F9-E1921188F7D2}" srcOrd="1" destOrd="0" presId="urn:microsoft.com/office/officeart/2008/layout/HorizontalMultiLevelHierarchy"/>
    <dgm:cxn modelId="{88D3754B-3E4D-4300-8973-A8CD74971E8B}" type="presParOf" srcId="{154543E3-AF6D-4B2C-8D6B-EF8C508D1387}" destId="{43465488-15F7-4D93-8F2B-EDD44FC99C3E}" srcOrd="2" destOrd="0" presId="urn:microsoft.com/office/officeart/2008/layout/HorizontalMultiLevelHierarchy"/>
    <dgm:cxn modelId="{2B93D3F5-6192-43CC-BC45-5694543A9306}" type="presParOf" srcId="{43465488-15F7-4D93-8F2B-EDD44FC99C3E}" destId="{F5A61EAD-7B62-4CE4-B74A-D5885D82C912}" srcOrd="0" destOrd="0" presId="urn:microsoft.com/office/officeart/2008/layout/HorizontalMultiLevelHierarchy"/>
    <dgm:cxn modelId="{0C0C55C9-6543-4715-92D4-69ABA8642F21}" type="presParOf" srcId="{154543E3-AF6D-4B2C-8D6B-EF8C508D1387}" destId="{11207F58-AF86-4143-992C-F9D0C2B9B6C0}" srcOrd="3" destOrd="0" presId="urn:microsoft.com/office/officeart/2008/layout/HorizontalMultiLevelHierarchy"/>
    <dgm:cxn modelId="{FCF8028C-FF3D-42AA-B902-D36A2BB2097D}" type="presParOf" srcId="{11207F58-AF86-4143-992C-F9D0C2B9B6C0}" destId="{AAFE262F-8CF7-411C-989B-630D80D7339B}" srcOrd="0" destOrd="0" presId="urn:microsoft.com/office/officeart/2008/layout/HorizontalMultiLevelHierarchy"/>
    <dgm:cxn modelId="{5FC5993A-E8D1-4D8A-BA78-F9FCC016DCE9}" type="presParOf" srcId="{11207F58-AF86-4143-992C-F9D0C2B9B6C0}" destId="{7B4A7704-B713-442A-B15D-467A8A012512}" srcOrd="1" destOrd="0" presId="urn:microsoft.com/office/officeart/2008/layout/HorizontalMultiLevelHierarchy"/>
    <dgm:cxn modelId="{3158D129-7857-4DC8-B687-B49619F19075}" type="presParOf" srcId="{154543E3-AF6D-4B2C-8D6B-EF8C508D1387}" destId="{BD164387-84E5-466A-BDF4-905CC26FC831}" srcOrd="4" destOrd="0" presId="urn:microsoft.com/office/officeart/2008/layout/HorizontalMultiLevelHierarchy"/>
    <dgm:cxn modelId="{B33A71C8-2F18-4DCB-9EE9-DA76D2AE6FF7}" type="presParOf" srcId="{BD164387-84E5-466A-BDF4-905CC26FC831}" destId="{CAB9E8D1-56E4-42BF-959B-BEDD1482E749}" srcOrd="0" destOrd="0" presId="urn:microsoft.com/office/officeart/2008/layout/HorizontalMultiLevelHierarchy"/>
    <dgm:cxn modelId="{9B490618-A10E-415F-987C-C79D08C5DF09}" type="presParOf" srcId="{154543E3-AF6D-4B2C-8D6B-EF8C508D1387}" destId="{FF87A2E4-73BD-44AD-8CE2-61529F6BBD42}" srcOrd="5" destOrd="0" presId="urn:microsoft.com/office/officeart/2008/layout/HorizontalMultiLevelHierarchy"/>
    <dgm:cxn modelId="{F1B919C0-1D32-430D-A62E-32D2D128F1EF}" type="presParOf" srcId="{FF87A2E4-73BD-44AD-8CE2-61529F6BBD42}" destId="{0FD7B3EB-2B91-4776-86C0-E5D3BEF23318}" srcOrd="0" destOrd="0" presId="urn:microsoft.com/office/officeart/2008/layout/HorizontalMultiLevelHierarchy"/>
    <dgm:cxn modelId="{3A18C113-37D1-4782-B81F-B0EC58ED4B66}" type="presParOf" srcId="{FF87A2E4-73BD-44AD-8CE2-61529F6BBD42}" destId="{ED17E690-310C-4D8C-8DC2-FEDDB72BCE82}"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28E7E31-28BD-4762-B7B8-B4CC6BD529D6}" type="doc">
      <dgm:prSet loTypeId="urn:microsoft.com/office/officeart/2011/layout/HexagonRadial" loCatId="cycle" qsTypeId="urn:microsoft.com/office/officeart/2005/8/quickstyle/simple1" qsCatId="simple" csTypeId="urn:microsoft.com/office/officeart/2005/8/colors/colorful1" csCatId="colorful" phldr="1"/>
      <dgm:spPr/>
      <dgm:t>
        <a:bodyPr/>
        <a:lstStyle/>
        <a:p>
          <a:endParaRPr lang="en-AU"/>
        </a:p>
      </dgm:t>
    </dgm:pt>
    <dgm:pt modelId="{1FFAF711-5F43-40F3-BC58-A1E5BD842E87}">
      <dgm:prSet phldrT="[Text]" custT="1"/>
      <dgm:spPr/>
      <dgm:t>
        <a:bodyPr/>
        <a:lstStyle/>
        <a:p>
          <a:r>
            <a:rPr lang="en-AU" sz="2400" dirty="0" smtClean="0"/>
            <a:t>Communication</a:t>
          </a:r>
          <a:endParaRPr lang="en-AU" sz="2400" dirty="0"/>
        </a:p>
      </dgm:t>
    </dgm:pt>
    <dgm:pt modelId="{91F320AE-C06B-4474-A522-DBD2C82A0D27}" type="parTrans" cxnId="{0A39CF47-F1DA-4B30-82D7-2F5241AE891C}">
      <dgm:prSet/>
      <dgm:spPr/>
      <dgm:t>
        <a:bodyPr/>
        <a:lstStyle/>
        <a:p>
          <a:endParaRPr lang="en-AU"/>
        </a:p>
      </dgm:t>
    </dgm:pt>
    <dgm:pt modelId="{5B76F7E1-38C5-4816-9EF9-A9E58E26D400}" type="sibTrans" cxnId="{0A39CF47-F1DA-4B30-82D7-2F5241AE891C}">
      <dgm:prSet/>
      <dgm:spPr/>
      <dgm:t>
        <a:bodyPr/>
        <a:lstStyle/>
        <a:p>
          <a:endParaRPr lang="en-AU"/>
        </a:p>
      </dgm:t>
    </dgm:pt>
    <dgm:pt modelId="{48F91C2C-0415-4D1C-85FC-D25D2BA86475}">
      <dgm:prSet phldrT="[Text]" custT="1"/>
      <dgm:spPr/>
      <dgm:t>
        <a:bodyPr/>
        <a:lstStyle/>
        <a:p>
          <a:r>
            <a:rPr lang="en-AU" sz="2400" dirty="0" smtClean="0"/>
            <a:t>email</a:t>
          </a:r>
          <a:endParaRPr lang="en-AU" sz="2400" dirty="0"/>
        </a:p>
      </dgm:t>
    </dgm:pt>
    <dgm:pt modelId="{E171913B-F53D-4841-A94E-78538D043378}" type="parTrans" cxnId="{012101E2-734F-4B79-A159-6FA17278C295}">
      <dgm:prSet/>
      <dgm:spPr/>
      <dgm:t>
        <a:bodyPr/>
        <a:lstStyle/>
        <a:p>
          <a:endParaRPr lang="en-AU"/>
        </a:p>
      </dgm:t>
    </dgm:pt>
    <dgm:pt modelId="{0A2EA21F-413C-4B84-85FE-38B8308E256F}" type="sibTrans" cxnId="{012101E2-734F-4B79-A159-6FA17278C295}">
      <dgm:prSet/>
      <dgm:spPr/>
      <dgm:t>
        <a:bodyPr/>
        <a:lstStyle/>
        <a:p>
          <a:endParaRPr lang="en-AU"/>
        </a:p>
      </dgm:t>
    </dgm:pt>
    <dgm:pt modelId="{B255D2C4-1CA9-49FF-812B-4401F6E761AC}">
      <dgm:prSet phldrT="[Text]" custT="1"/>
      <dgm:spPr/>
      <dgm:t>
        <a:bodyPr/>
        <a:lstStyle/>
        <a:p>
          <a:r>
            <a:rPr lang="en-AU" sz="2400" dirty="0" smtClean="0"/>
            <a:t>phone</a:t>
          </a:r>
          <a:endParaRPr lang="en-AU" sz="2400" dirty="0"/>
        </a:p>
      </dgm:t>
    </dgm:pt>
    <dgm:pt modelId="{BAC44335-39EB-434E-A854-D20751C64EEC}" type="parTrans" cxnId="{77ED07F3-50B7-4891-9897-0E93AA35D9F6}">
      <dgm:prSet/>
      <dgm:spPr/>
      <dgm:t>
        <a:bodyPr/>
        <a:lstStyle/>
        <a:p>
          <a:endParaRPr lang="en-AU"/>
        </a:p>
      </dgm:t>
    </dgm:pt>
    <dgm:pt modelId="{A3409DEF-F348-4FAB-AA8F-8A3CAC7A05B4}" type="sibTrans" cxnId="{77ED07F3-50B7-4891-9897-0E93AA35D9F6}">
      <dgm:prSet/>
      <dgm:spPr/>
      <dgm:t>
        <a:bodyPr/>
        <a:lstStyle/>
        <a:p>
          <a:endParaRPr lang="en-AU"/>
        </a:p>
      </dgm:t>
    </dgm:pt>
    <dgm:pt modelId="{963B02CB-D4B1-4A2D-94D5-A89E9AFAC43D}">
      <dgm:prSet phldrT="[Text]" custT="1"/>
      <dgm:spPr/>
      <dgm:t>
        <a:bodyPr/>
        <a:lstStyle/>
        <a:p>
          <a:r>
            <a:rPr lang="en-AU" sz="2400" dirty="0" smtClean="0"/>
            <a:t>text</a:t>
          </a:r>
          <a:endParaRPr lang="en-AU" sz="2400" dirty="0"/>
        </a:p>
      </dgm:t>
    </dgm:pt>
    <dgm:pt modelId="{580B5E05-D938-42CF-823A-FC38C83B175C}" type="parTrans" cxnId="{25E9F6A8-5BE9-434F-816B-CF0B08A3592F}">
      <dgm:prSet/>
      <dgm:spPr/>
      <dgm:t>
        <a:bodyPr/>
        <a:lstStyle/>
        <a:p>
          <a:endParaRPr lang="en-AU"/>
        </a:p>
      </dgm:t>
    </dgm:pt>
    <dgm:pt modelId="{5B4D6D04-2929-4B9C-B3F4-7EEC8A6EB958}" type="sibTrans" cxnId="{25E9F6A8-5BE9-434F-816B-CF0B08A3592F}">
      <dgm:prSet/>
      <dgm:spPr/>
      <dgm:t>
        <a:bodyPr/>
        <a:lstStyle/>
        <a:p>
          <a:endParaRPr lang="en-AU"/>
        </a:p>
      </dgm:t>
    </dgm:pt>
    <dgm:pt modelId="{D5A81E58-9551-4D37-9833-F31B0ECC2E59}">
      <dgm:prSet phldrT="[Text]" custT="1"/>
      <dgm:spPr/>
      <dgm:t>
        <a:bodyPr/>
        <a:lstStyle/>
        <a:p>
          <a:r>
            <a:rPr lang="en-AU" sz="2400" dirty="0" smtClean="0"/>
            <a:t>Skype</a:t>
          </a:r>
          <a:endParaRPr lang="en-AU" sz="2400" dirty="0"/>
        </a:p>
      </dgm:t>
    </dgm:pt>
    <dgm:pt modelId="{8C86535B-8794-4964-8BF5-65B3A6B32573}" type="parTrans" cxnId="{59C61A73-F3FA-45F1-ABA5-CC979C9444D8}">
      <dgm:prSet/>
      <dgm:spPr/>
      <dgm:t>
        <a:bodyPr/>
        <a:lstStyle/>
        <a:p>
          <a:endParaRPr lang="en-AU"/>
        </a:p>
      </dgm:t>
    </dgm:pt>
    <dgm:pt modelId="{A40E942F-AA5D-4B2F-B7F9-E41691014341}" type="sibTrans" cxnId="{59C61A73-F3FA-45F1-ABA5-CC979C9444D8}">
      <dgm:prSet/>
      <dgm:spPr/>
      <dgm:t>
        <a:bodyPr/>
        <a:lstStyle/>
        <a:p>
          <a:endParaRPr lang="en-AU"/>
        </a:p>
      </dgm:t>
    </dgm:pt>
    <dgm:pt modelId="{383BD7DD-9167-4AD1-A6E0-4C4F1FD2256B}">
      <dgm:prSet phldrT="[Text]" custT="1"/>
      <dgm:spPr/>
      <dgm:t>
        <a:bodyPr/>
        <a:lstStyle/>
        <a:p>
          <a:r>
            <a:rPr lang="en-AU" sz="2400" dirty="0" smtClean="0"/>
            <a:t>Blackboard</a:t>
          </a:r>
        </a:p>
        <a:p>
          <a:r>
            <a:rPr lang="en-AU" sz="2400" dirty="0" smtClean="0"/>
            <a:t>Collaborate</a:t>
          </a:r>
          <a:endParaRPr lang="en-AU" sz="2400" dirty="0"/>
        </a:p>
      </dgm:t>
    </dgm:pt>
    <dgm:pt modelId="{614F021C-6DB4-49F5-8EF5-0E9AB0A909FC}" type="parTrans" cxnId="{46C9E9B3-DF57-493F-9BEE-A01F002749AB}">
      <dgm:prSet/>
      <dgm:spPr/>
      <dgm:t>
        <a:bodyPr/>
        <a:lstStyle/>
        <a:p>
          <a:endParaRPr lang="en-AU"/>
        </a:p>
      </dgm:t>
    </dgm:pt>
    <dgm:pt modelId="{52964DE9-9B88-4D37-8A82-E3C846A645EC}" type="sibTrans" cxnId="{46C9E9B3-DF57-493F-9BEE-A01F002749AB}">
      <dgm:prSet/>
      <dgm:spPr/>
      <dgm:t>
        <a:bodyPr/>
        <a:lstStyle/>
        <a:p>
          <a:endParaRPr lang="en-AU"/>
        </a:p>
      </dgm:t>
    </dgm:pt>
    <dgm:pt modelId="{10DB6A52-6851-43DE-9BD9-45F6AF2A93BD}">
      <dgm:prSet phldrT="[Text]" custT="1"/>
      <dgm:spPr/>
      <dgm:t>
        <a:bodyPr/>
        <a:lstStyle/>
        <a:p>
          <a:r>
            <a:rPr lang="en-AU" sz="2400" dirty="0" smtClean="0"/>
            <a:t>messenger</a:t>
          </a:r>
          <a:endParaRPr lang="en-AU" sz="2400" dirty="0"/>
        </a:p>
      </dgm:t>
    </dgm:pt>
    <dgm:pt modelId="{1A607832-8D9B-4365-976F-73983C4A04AF}" type="parTrans" cxnId="{811081EE-EA8D-4933-94DA-FE0F7B80E227}">
      <dgm:prSet/>
      <dgm:spPr/>
      <dgm:t>
        <a:bodyPr/>
        <a:lstStyle/>
        <a:p>
          <a:endParaRPr lang="en-AU"/>
        </a:p>
      </dgm:t>
    </dgm:pt>
    <dgm:pt modelId="{8801D4A1-C340-4D56-8812-6A86F2CC8329}" type="sibTrans" cxnId="{811081EE-EA8D-4933-94DA-FE0F7B80E227}">
      <dgm:prSet/>
      <dgm:spPr/>
      <dgm:t>
        <a:bodyPr/>
        <a:lstStyle/>
        <a:p>
          <a:endParaRPr lang="en-AU"/>
        </a:p>
      </dgm:t>
    </dgm:pt>
    <dgm:pt modelId="{EC05BCC3-B925-4DF9-BF8A-EC149B105976}" type="pres">
      <dgm:prSet presAssocID="{D28E7E31-28BD-4762-B7B8-B4CC6BD529D6}" presName="Name0" presStyleCnt="0">
        <dgm:presLayoutVars>
          <dgm:chMax val="1"/>
          <dgm:chPref val="1"/>
          <dgm:dir/>
          <dgm:animOne val="branch"/>
          <dgm:animLvl val="lvl"/>
        </dgm:presLayoutVars>
      </dgm:prSet>
      <dgm:spPr/>
      <dgm:t>
        <a:bodyPr/>
        <a:lstStyle/>
        <a:p>
          <a:endParaRPr lang="en-AU"/>
        </a:p>
      </dgm:t>
    </dgm:pt>
    <dgm:pt modelId="{32A347A8-E6A4-4776-ACE8-4A96A49D6510}" type="pres">
      <dgm:prSet presAssocID="{1FFAF711-5F43-40F3-BC58-A1E5BD842E87}" presName="Parent" presStyleLbl="node0" presStyleIdx="0" presStyleCnt="1" custScaleX="162059">
        <dgm:presLayoutVars>
          <dgm:chMax val="6"/>
          <dgm:chPref val="6"/>
        </dgm:presLayoutVars>
      </dgm:prSet>
      <dgm:spPr/>
      <dgm:t>
        <a:bodyPr/>
        <a:lstStyle/>
        <a:p>
          <a:endParaRPr lang="en-AU"/>
        </a:p>
      </dgm:t>
    </dgm:pt>
    <dgm:pt modelId="{1D40FB2E-1547-4D6F-9702-6DDDFA24D67A}" type="pres">
      <dgm:prSet presAssocID="{48F91C2C-0415-4D1C-85FC-D25D2BA86475}" presName="Accent1" presStyleCnt="0"/>
      <dgm:spPr/>
    </dgm:pt>
    <dgm:pt modelId="{552632F1-8A5E-4BA2-A851-326D5343F621}" type="pres">
      <dgm:prSet presAssocID="{48F91C2C-0415-4D1C-85FC-D25D2BA86475}" presName="Accent" presStyleLbl="bgShp" presStyleIdx="0" presStyleCnt="6"/>
      <dgm:spPr/>
    </dgm:pt>
    <dgm:pt modelId="{191ABAA6-7AA1-4DAC-80ED-662331016947}" type="pres">
      <dgm:prSet presAssocID="{48F91C2C-0415-4D1C-85FC-D25D2BA86475}" presName="Child1" presStyleLbl="node1" presStyleIdx="0" presStyleCnt="6">
        <dgm:presLayoutVars>
          <dgm:chMax val="0"/>
          <dgm:chPref val="0"/>
          <dgm:bulletEnabled val="1"/>
        </dgm:presLayoutVars>
      </dgm:prSet>
      <dgm:spPr/>
      <dgm:t>
        <a:bodyPr/>
        <a:lstStyle/>
        <a:p>
          <a:endParaRPr lang="en-AU"/>
        </a:p>
      </dgm:t>
    </dgm:pt>
    <dgm:pt modelId="{03A976FC-789C-4218-BC8C-FBA82CB86557}" type="pres">
      <dgm:prSet presAssocID="{B255D2C4-1CA9-49FF-812B-4401F6E761AC}" presName="Accent2" presStyleCnt="0"/>
      <dgm:spPr/>
    </dgm:pt>
    <dgm:pt modelId="{2E36C6DE-71E1-46AA-9034-2402E516A877}" type="pres">
      <dgm:prSet presAssocID="{B255D2C4-1CA9-49FF-812B-4401F6E761AC}" presName="Accent" presStyleLbl="bgShp" presStyleIdx="1" presStyleCnt="6"/>
      <dgm:spPr/>
    </dgm:pt>
    <dgm:pt modelId="{71B5279E-AF43-486E-9170-054FCEB35A25}" type="pres">
      <dgm:prSet presAssocID="{B255D2C4-1CA9-49FF-812B-4401F6E761AC}" presName="Child2" presStyleLbl="node1" presStyleIdx="1" presStyleCnt="6" custLinFactNeighborX="34677" custLinFactNeighborY="2201">
        <dgm:presLayoutVars>
          <dgm:chMax val="0"/>
          <dgm:chPref val="0"/>
          <dgm:bulletEnabled val="1"/>
        </dgm:presLayoutVars>
      </dgm:prSet>
      <dgm:spPr/>
      <dgm:t>
        <a:bodyPr/>
        <a:lstStyle/>
        <a:p>
          <a:endParaRPr lang="en-AU"/>
        </a:p>
      </dgm:t>
    </dgm:pt>
    <dgm:pt modelId="{80955F72-D303-4B84-82B1-F3F065207924}" type="pres">
      <dgm:prSet presAssocID="{963B02CB-D4B1-4A2D-94D5-A89E9AFAC43D}" presName="Accent3" presStyleCnt="0"/>
      <dgm:spPr/>
    </dgm:pt>
    <dgm:pt modelId="{C22555B2-5325-4961-B08E-74DADB01EF8A}" type="pres">
      <dgm:prSet presAssocID="{963B02CB-D4B1-4A2D-94D5-A89E9AFAC43D}" presName="Accent" presStyleLbl="bgShp" presStyleIdx="2" presStyleCnt="6" custLinFactNeighborX="75035" custLinFactNeighborY="37144"/>
      <dgm:spPr/>
    </dgm:pt>
    <dgm:pt modelId="{6B9FBAEA-36E8-42B7-85C4-8DD2FAB0AE85}" type="pres">
      <dgm:prSet presAssocID="{963B02CB-D4B1-4A2D-94D5-A89E9AFAC43D}" presName="Child3" presStyleLbl="node1" presStyleIdx="2" presStyleCnt="6" custLinFactX="-100000" custLinFactNeighborX="-111859" custLinFactNeighborY="6222">
        <dgm:presLayoutVars>
          <dgm:chMax val="0"/>
          <dgm:chPref val="0"/>
          <dgm:bulletEnabled val="1"/>
        </dgm:presLayoutVars>
      </dgm:prSet>
      <dgm:spPr/>
      <dgm:t>
        <a:bodyPr/>
        <a:lstStyle/>
        <a:p>
          <a:endParaRPr lang="en-AU"/>
        </a:p>
      </dgm:t>
    </dgm:pt>
    <dgm:pt modelId="{3A66FA62-AF55-4CDF-847B-F2165A099111}" type="pres">
      <dgm:prSet presAssocID="{D5A81E58-9551-4D37-9833-F31B0ECC2E59}" presName="Accent4" presStyleCnt="0"/>
      <dgm:spPr/>
    </dgm:pt>
    <dgm:pt modelId="{6858F156-53B1-46D1-964E-32A7FA009E05}" type="pres">
      <dgm:prSet presAssocID="{D5A81E58-9551-4D37-9833-F31B0ECC2E59}" presName="Accent" presStyleLbl="bgShp" presStyleIdx="3" presStyleCnt="6" custScaleX="128215" custLinFactNeighborX="34683" custLinFactNeighborY="31813"/>
      <dgm:spPr/>
    </dgm:pt>
    <dgm:pt modelId="{5E887530-93D9-4CAE-9DEB-E66FCE61C36F}" type="pres">
      <dgm:prSet presAssocID="{D5A81E58-9551-4D37-9833-F31B0ECC2E59}" presName="Child4" presStyleLbl="node1" presStyleIdx="3" presStyleCnt="6">
        <dgm:presLayoutVars>
          <dgm:chMax val="0"/>
          <dgm:chPref val="0"/>
          <dgm:bulletEnabled val="1"/>
        </dgm:presLayoutVars>
      </dgm:prSet>
      <dgm:spPr/>
      <dgm:t>
        <a:bodyPr/>
        <a:lstStyle/>
        <a:p>
          <a:endParaRPr lang="en-AU"/>
        </a:p>
      </dgm:t>
    </dgm:pt>
    <dgm:pt modelId="{8B8CBB9C-7168-4145-A2C9-193E2CE2F40F}" type="pres">
      <dgm:prSet presAssocID="{383BD7DD-9167-4AD1-A6E0-4C4F1FD2256B}" presName="Accent5" presStyleCnt="0"/>
      <dgm:spPr/>
    </dgm:pt>
    <dgm:pt modelId="{847DE3F5-F11E-479B-A83F-C21759B6A05F}" type="pres">
      <dgm:prSet presAssocID="{383BD7DD-9167-4AD1-A6E0-4C4F1FD2256B}" presName="Accent" presStyleLbl="bgShp" presStyleIdx="4" presStyleCnt="6" custLinFactNeighborX="-18104" custLinFactNeighborY="-2192"/>
      <dgm:spPr/>
    </dgm:pt>
    <dgm:pt modelId="{B2052E1E-C0F3-4049-BBA3-BDF4C4F8635F}" type="pres">
      <dgm:prSet presAssocID="{383BD7DD-9167-4AD1-A6E0-4C4F1FD2256B}" presName="Child5" presStyleLbl="node1" presStyleIdx="4" presStyleCnt="6" custScaleX="164788" custLinFactX="109321" custLinFactNeighborX="200000" custLinFactNeighborY="605">
        <dgm:presLayoutVars>
          <dgm:chMax val="0"/>
          <dgm:chPref val="0"/>
          <dgm:bulletEnabled val="1"/>
        </dgm:presLayoutVars>
      </dgm:prSet>
      <dgm:spPr/>
      <dgm:t>
        <a:bodyPr/>
        <a:lstStyle/>
        <a:p>
          <a:endParaRPr lang="en-AU"/>
        </a:p>
      </dgm:t>
    </dgm:pt>
    <dgm:pt modelId="{83BB01E9-B63B-428A-9E45-4010FF2BE6C0}" type="pres">
      <dgm:prSet presAssocID="{10DB6A52-6851-43DE-9BD9-45F6AF2A93BD}" presName="Accent6" presStyleCnt="0"/>
      <dgm:spPr/>
    </dgm:pt>
    <dgm:pt modelId="{64AC327A-AC0D-4FFF-BF15-F265DE5782EF}" type="pres">
      <dgm:prSet presAssocID="{10DB6A52-6851-43DE-9BD9-45F6AF2A93BD}" presName="Accent" presStyleLbl="bgShp" presStyleIdx="5" presStyleCnt="6" custScaleX="117653" custLinFactNeighborX="-96486" custLinFactNeighborY="-44584"/>
      <dgm:spPr/>
    </dgm:pt>
    <dgm:pt modelId="{6EC36CF6-C9EB-4C55-B7FA-6F19A3B7CC26}" type="pres">
      <dgm:prSet presAssocID="{10DB6A52-6851-43DE-9BD9-45F6AF2A93BD}" presName="Child6" presStyleLbl="node1" presStyleIdx="5" presStyleCnt="6" custScaleX="165343" custLinFactNeighborX="-52938" custLinFactNeighborY="-22531">
        <dgm:presLayoutVars>
          <dgm:chMax val="0"/>
          <dgm:chPref val="0"/>
          <dgm:bulletEnabled val="1"/>
        </dgm:presLayoutVars>
      </dgm:prSet>
      <dgm:spPr/>
      <dgm:t>
        <a:bodyPr/>
        <a:lstStyle/>
        <a:p>
          <a:endParaRPr lang="en-AU"/>
        </a:p>
      </dgm:t>
    </dgm:pt>
  </dgm:ptLst>
  <dgm:cxnLst>
    <dgm:cxn modelId="{46C9E9B3-DF57-493F-9BEE-A01F002749AB}" srcId="{1FFAF711-5F43-40F3-BC58-A1E5BD842E87}" destId="{383BD7DD-9167-4AD1-A6E0-4C4F1FD2256B}" srcOrd="4" destOrd="0" parTransId="{614F021C-6DB4-49F5-8EF5-0E9AB0A909FC}" sibTransId="{52964DE9-9B88-4D37-8A82-E3C846A645EC}"/>
    <dgm:cxn modelId="{59C61A73-F3FA-45F1-ABA5-CC979C9444D8}" srcId="{1FFAF711-5F43-40F3-BC58-A1E5BD842E87}" destId="{D5A81E58-9551-4D37-9833-F31B0ECC2E59}" srcOrd="3" destOrd="0" parTransId="{8C86535B-8794-4964-8BF5-65B3A6B32573}" sibTransId="{A40E942F-AA5D-4B2F-B7F9-E41691014341}"/>
    <dgm:cxn modelId="{809F4451-6734-4938-82B2-3280357F6F1B}" type="presOf" srcId="{963B02CB-D4B1-4A2D-94D5-A89E9AFAC43D}" destId="{6B9FBAEA-36E8-42B7-85C4-8DD2FAB0AE85}" srcOrd="0" destOrd="0" presId="urn:microsoft.com/office/officeart/2011/layout/HexagonRadial"/>
    <dgm:cxn modelId="{9A8736EE-E55E-493B-A66F-D25F83B94E60}" type="presOf" srcId="{48F91C2C-0415-4D1C-85FC-D25D2BA86475}" destId="{191ABAA6-7AA1-4DAC-80ED-662331016947}" srcOrd="0" destOrd="0" presId="urn:microsoft.com/office/officeart/2011/layout/HexagonRadial"/>
    <dgm:cxn modelId="{F1B30D33-61B0-48FF-9826-3C87F034A903}" type="presOf" srcId="{D28E7E31-28BD-4762-B7B8-B4CC6BD529D6}" destId="{EC05BCC3-B925-4DF9-BF8A-EC149B105976}" srcOrd="0" destOrd="0" presId="urn:microsoft.com/office/officeart/2011/layout/HexagonRadial"/>
    <dgm:cxn modelId="{B9BA6B36-6F45-42BA-B3EC-21379239E714}" type="presOf" srcId="{B255D2C4-1CA9-49FF-812B-4401F6E761AC}" destId="{71B5279E-AF43-486E-9170-054FCEB35A25}" srcOrd="0" destOrd="0" presId="urn:microsoft.com/office/officeart/2011/layout/HexagonRadial"/>
    <dgm:cxn modelId="{98CE531C-391B-40A0-BA28-4130ECE38826}" type="presOf" srcId="{1FFAF711-5F43-40F3-BC58-A1E5BD842E87}" destId="{32A347A8-E6A4-4776-ACE8-4A96A49D6510}" srcOrd="0" destOrd="0" presId="urn:microsoft.com/office/officeart/2011/layout/HexagonRadial"/>
    <dgm:cxn modelId="{25E9F6A8-5BE9-434F-816B-CF0B08A3592F}" srcId="{1FFAF711-5F43-40F3-BC58-A1E5BD842E87}" destId="{963B02CB-D4B1-4A2D-94D5-A89E9AFAC43D}" srcOrd="2" destOrd="0" parTransId="{580B5E05-D938-42CF-823A-FC38C83B175C}" sibTransId="{5B4D6D04-2929-4B9C-B3F4-7EEC8A6EB958}"/>
    <dgm:cxn modelId="{7CF4A682-F605-460C-8EC9-7B6A605DD06E}" type="presOf" srcId="{10DB6A52-6851-43DE-9BD9-45F6AF2A93BD}" destId="{6EC36CF6-C9EB-4C55-B7FA-6F19A3B7CC26}" srcOrd="0" destOrd="0" presId="urn:microsoft.com/office/officeart/2011/layout/HexagonRadial"/>
    <dgm:cxn modelId="{A185B027-627E-445D-9D6C-50E3B9516EFE}" type="presOf" srcId="{D5A81E58-9551-4D37-9833-F31B0ECC2E59}" destId="{5E887530-93D9-4CAE-9DEB-E66FCE61C36F}" srcOrd="0" destOrd="0" presId="urn:microsoft.com/office/officeart/2011/layout/HexagonRadial"/>
    <dgm:cxn modelId="{811081EE-EA8D-4933-94DA-FE0F7B80E227}" srcId="{1FFAF711-5F43-40F3-BC58-A1E5BD842E87}" destId="{10DB6A52-6851-43DE-9BD9-45F6AF2A93BD}" srcOrd="5" destOrd="0" parTransId="{1A607832-8D9B-4365-976F-73983C4A04AF}" sibTransId="{8801D4A1-C340-4D56-8812-6A86F2CC8329}"/>
    <dgm:cxn modelId="{0A39CF47-F1DA-4B30-82D7-2F5241AE891C}" srcId="{D28E7E31-28BD-4762-B7B8-B4CC6BD529D6}" destId="{1FFAF711-5F43-40F3-BC58-A1E5BD842E87}" srcOrd="0" destOrd="0" parTransId="{91F320AE-C06B-4474-A522-DBD2C82A0D27}" sibTransId="{5B76F7E1-38C5-4816-9EF9-A9E58E26D400}"/>
    <dgm:cxn modelId="{012101E2-734F-4B79-A159-6FA17278C295}" srcId="{1FFAF711-5F43-40F3-BC58-A1E5BD842E87}" destId="{48F91C2C-0415-4D1C-85FC-D25D2BA86475}" srcOrd="0" destOrd="0" parTransId="{E171913B-F53D-4841-A94E-78538D043378}" sibTransId="{0A2EA21F-413C-4B84-85FE-38B8308E256F}"/>
    <dgm:cxn modelId="{77ED07F3-50B7-4891-9897-0E93AA35D9F6}" srcId="{1FFAF711-5F43-40F3-BC58-A1E5BD842E87}" destId="{B255D2C4-1CA9-49FF-812B-4401F6E761AC}" srcOrd="1" destOrd="0" parTransId="{BAC44335-39EB-434E-A854-D20751C64EEC}" sibTransId="{A3409DEF-F348-4FAB-AA8F-8A3CAC7A05B4}"/>
    <dgm:cxn modelId="{A9FFAABB-2268-49FE-82D2-409D6151E7C3}" type="presOf" srcId="{383BD7DD-9167-4AD1-A6E0-4C4F1FD2256B}" destId="{B2052E1E-C0F3-4049-BBA3-BDF4C4F8635F}" srcOrd="0" destOrd="0" presId="urn:microsoft.com/office/officeart/2011/layout/HexagonRadial"/>
    <dgm:cxn modelId="{B1F90414-15EC-4EA4-8AE3-5234D8828102}" type="presParOf" srcId="{EC05BCC3-B925-4DF9-BF8A-EC149B105976}" destId="{32A347A8-E6A4-4776-ACE8-4A96A49D6510}" srcOrd="0" destOrd="0" presId="urn:microsoft.com/office/officeart/2011/layout/HexagonRadial"/>
    <dgm:cxn modelId="{79BA2D9C-485A-45B3-9408-6359DC6BE8C5}" type="presParOf" srcId="{EC05BCC3-B925-4DF9-BF8A-EC149B105976}" destId="{1D40FB2E-1547-4D6F-9702-6DDDFA24D67A}" srcOrd="1" destOrd="0" presId="urn:microsoft.com/office/officeart/2011/layout/HexagonRadial"/>
    <dgm:cxn modelId="{4E7BFB22-F280-44FE-A8A9-86FF664E4CAA}" type="presParOf" srcId="{1D40FB2E-1547-4D6F-9702-6DDDFA24D67A}" destId="{552632F1-8A5E-4BA2-A851-326D5343F621}" srcOrd="0" destOrd="0" presId="urn:microsoft.com/office/officeart/2011/layout/HexagonRadial"/>
    <dgm:cxn modelId="{0CFEC2FD-E81F-4FB5-AB17-61B1EB15E1A5}" type="presParOf" srcId="{EC05BCC3-B925-4DF9-BF8A-EC149B105976}" destId="{191ABAA6-7AA1-4DAC-80ED-662331016947}" srcOrd="2" destOrd="0" presId="urn:microsoft.com/office/officeart/2011/layout/HexagonRadial"/>
    <dgm:cxn modelId="{57430AAF-BE29-49DC-B0E5-38FD7805CC3D}" type="presParOf" srcId="{EC05BCC3-B925-4DF9-BF8A-EC149B105976}" destId="{03A976FC-789C-4218-BC8C-FBA82CB86557}" srcOrd="3" destOrd="0" presId="urn:microsoft.com/office/officeart/2011/layout/HexagonRadial"/>
    <dgm:cxn modelId="{D2AC7375-E01F-4D10-9DF7-F3CF71564330}" type="presParOf" srcId="{03A976FC-789C-4218-BC8C-FBA82CB86557}" destId="{2E36C6DE-71E1-46AA-9034-2402E516A877}" srcOrd="0" destOrd="0" presId="urn:microsoft.com/office/officeart/2011/layout/HexagonRadial"/>
    <dgm:cxn modelId="{EB92C94E-B24D-4811-B8C7-679C947103AB}" type="presParOf" srcId="{EC05BCC3-B925-4DF9-BF8A-EC149B105976}" destId="{71B5279E-AF43-486E-9170-054FCEB35A25}" srcOrd="4" destOrd="0" presId="urn:microsoft.com/office/officeart/2011/layout/HexagonRadial"/>
    <dgm:cxn modelId="{1A0570CB-F324-4C31-84E8-F1FA944B166B}" type="presParOf" srcId="{EC05BCC3-B925-4DF9-BF8A-EC149B105976}" destId="{80955F72-D303-4B84-82B1-F3F065207924}" srcOrd="5" destOrd="0" presId="urn:microsoft.com/office/officeart/2011/layout/HexagonRadial"/>
    <dgm:cxn modelId="{2C17BB59-8B86-4170-87E0-AC3449502138}" type="presParOf" srcId="{80955F72-D303-4B84-82B1-F3F065207924}" destId="{C22555B2-5325-4961-B08E-74DADB01EF8A}" srcOrd="0" destOrd="0" presId="urn:microsoft.com/office/officeart/2011/layout/HexagonRadial"/>
    <dgm:cxn modelId="{65CBA25B-DB2F-47FA-9BD8-7677C2990759}" type="presParOf" srcId="{EC05BCC3-B925-4DF9-BF8A-EC149B105976}" destId="{6B9FBAEA-36E8-42B7-85C4-8DD2FAB0AE85}" srcOrd="6" destOrd="0" presId="urn:microsoft.com/office/officeart/2011/layout/HexagonRadial"/>
    <dgm:cxn modelId="{B538310A-2F08-4997-AA00-209416E6C9BF}" type="presParOf" srcId="{EC05BCC3-B925-4DF9-BF8A-EC149B105976}" destId="{3A66FA62-AF55-4CDF-847B-F2165A099111}" srcOrd="7" destOrd="0" presId="urn:microsoft.com/office/officeart/2011/layout/HexagonRadial"/>
    <dgm:cxn modelId="{F3A572B6-364F-4040-9B67-2F8692A28870}" type="presParOf" srcId="{3A66FA62-AF55-4CDF-847B-F2165A099111}" destId="{6858F156-53B1-46D1-964E-32A7FA009E05}" srcOrd="0" destOrd="0" presId="urn:microsoft.com/office/officeart/2011/layout/HexagonRadial"/>
    <dgm:cxn modelId="{0A8E75C0-CC6F-4914-96F6-4F6A0BF215B0}" type="presParOf" srcId="{EC05BCC3-B925-4DF9-BF8A-EC149B105976}" destId="{5E887530-93D9-4CAE-9DEB-E66FCE61C36F}" srcOrd="8" destOrd="0" presId="urn:microsoft.com/office/officeart/2011/layout/HexagonRadial"/>
    <dgm:cxn modelId="{145C5B05-C5E5-466D-A74E-808734C72B51}" type="presParOf" srcId="{EC05BCC3-B925-4DF9-BF8A-EC149B105976}" destId="{8B8CBB9C-7168-4145-A2C9-193E2CE2F40F}" srcOrd="9" destOrd="0" presId="urn:microsoft.com/office/officeart/2011/layout/HexagonRadial"/>
    <dgm:cxn modelId="{E7E6E729-59D2-4867-80FE-059D95F020A5}" type="presParOf" srcId="{8B8CBB9C-7168-4145-A2C9-193E2CE2F40F}" destId="{847DE3F5-F11E-479B-A83F-C21759B6A05F}" srcOrd="0" destOrd="0" presId="urn:microsoft.com/office/officeart/2011/layout/HexagonRadial"/>
    <dgm:cxn modelId="{76037A97-D2B7-4631-80FE-10608B41D5AE}" type="presParOf" srcId="{EC05BCC3-B925-4DF9-BF8A-EC149B105976}" destId="{B2052E1E-C0F3-4049-BBA3-BDF4C4F8635F}" srcOrd="10" destOrd="0" presId="urn:microsoft.com/office/officeart/2011/layout/HexagonRadial"/>
    <dgm:cxn modelId="{7FB581FA-82BB-407F-8912-A4F51E8C17FF}" type="presParOf" srcId="{EC05BCC3-B925-4DF9-BF8A-EC149B105976}" destId="{83BB01E9-B63B-428A-9E45-4010FF2BE6C0}" srcOrd="11" destOrd="0" presId="urn:microsoft.com/office/officeart/2011/layout/HexagonRadial"/>
    <dgm:cxn modelId="{F88FE9A2-ABAA-4225-800F-62E1D60E09FD}" type="presParOf" srcId="{83BB01E9-B63B-428A-9E45-4010FF2BE6C0}" destId="{64AC327A-AC0D-4FFF-BF15-F265DE5782EF}" srcOrd="0" destOrd="0" presId="urn:microsoft.com/office/officeart/2011/layout/HexagonRadial"/>
    <dgm:cxn modelId="{0295BDE1-511E-4118-8E66-C56687B2F085}" type="presParOf" srcId="{EC05BCC3-B925-4DF9-BF8A-EC149B105976}" destId="{6EC36CF6-C9EB-4C55-B7FA-6F19A3B7CC26}"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51B1648-DC9C-489D-A9F8-C0B55CAA6520}" type="doc">
      <dgm:prSet loTypeId="urn:microsoft.com/office/officeart/2005/8/layout/radial6" loCatId="cycle" qsTypeId="urn:microsoft.com/office/officeart/2005/8/quickstyle/simple1" qsCatId="simple" csTypeId="urn:microsoft.com/office/officeart/2005/8/colors/colorful2" csCatId="colorful" phldr="1"/>
      <dgm:spPr/>
      <dgm:t>
        <a:bodyPr/>
        <a:lstStyle/>
        <a:p>
          <a:endParaRPr lang="en-AU"/>
        </a:p>
      </dgm:t>
    </dgm:pt>
    <dgm:pt modelId="{128DDAA5-DB74-4213-8A4C-02B147719F5F}">
      <dgm:prSet phldrT="[Text]"/>
      <dgm:spPr/>
      <dgm:t>
        <a:bodyPr/>
        <a:lstStyle/>
        <a:p>
          <a:r>
            <a:rPr lang="en-AU" dirty="0" smtClean="0"/>
            <a:t>Tasks</a:t>
          </a:r>
          <a:endParaRPr lang="en-AU" dirty="0"/>
        </a:p>
      </dgm:t>
    </dgm:pt>
    <dgm:pt modelId="{22250FBB-E926-47AC-9B38-7C8F370C358F}" type="parTrans" cxnId="{C874F839-C37F-4DEF-B8B8-89901D2C8A28}">
      <dgm:prSet/>
      <dgm:spPr/>
      <dgm:t>
        <a:bodyPr/>
        <a:lstStyle/>
        <a:p>
          <a:endParaRPr lang="en-AU"/>
        </a:p>
      </dgm:t>
    </dgm:pt>
    <dgm:pt modelId="{EA994EA2-FFE5-4652-B22F-B3EC20767CD6}" type="sibTrans" cxnId="{C874F839-C37F-4DEF-B8B8-89901D2C8A28}">
      <dgm:prSet/>
      <dgm:spPr/>
      <dgm:t>
        <a:bodyPr/>
        <a:lstStyle/>
        <a:p>
          <a:endParaRPr lang="en-AU"/>
        </a:p>
      </dgm:t>
    </dgm:pt>
    <dgm:pt modelId="{D1A83719-6B0B-4DF5-B68A-44443E5F040D}">
      <dgm:prSet phldrT="[Text]" custT="1"/>
      <dgm:spPr/>
      <dgm:t>
        <a:bodyPr/>
        <a:lstStyle/>
        <a:p>
          <a:r>
            <a:rPr lang="en-AU" sz="2400" dirty="0" smtClean="0"/>
            <a:t>research</a:t>
          </a:r>
          <a:endParaRPr lang="en-AU" sz="2400" dirty="0"/>
        </a:p>
      </dgm:t>
    </dgm:pt>
    <dgm:pt modelId="{A4DF4751-8457-48B7-8B5B-2CD1B55B07E6}" type="parTrans" cxnId="{B9A84B8B-DE98-4612-A680-F8187B5F039D}">
      <dgm:prSet/>
      <dgm:spPr/>
      <dgm:t>
        <a:bodyPr/>
        <a:lstStyle/>
        <a:p>
          <a:endParaRPr lang="en-AU"/>
        </a:p>
      </dgm:t>
    </dgm:pt>
    <dgm:pt modelId="{EB78436A-A21A-4D62-B5CB-88E710CA2BC9}" type="sibTrans" cxnId="{B9A84B8B-DE98-4612-A680-F8187B5F039D}">
      <dgm:prSet/>
      <dgm:spPr/>
      <dgm:t>
        <a:bodyPr/>
        <a:lstStyle/>
        <a:p>
          <a:endParaRPr lang="en-AU"/>
        </a:p>
      </dgm:t>
    </dgm:pt>
    <dgm:pt modelId="{55079B28-0363-49DB-9828-124164EF8977}">
      <dgm:prSet phldrT="[Text]" custT="1"/>
      <dgm:spPr/>
      <dgm:t>
        <a:bodyPr/>
        <a:lstStyle/>
        <a:p>
          <a:r>
            <a:rPr lang="en-AU" sz="2400" dirty="0" smtClean="0"/>
            <a:t>writing</a:t>
          </a:r>
          <a:endParaRPr lang="en-AU" sz="2400" dirty="0"/>
        </a:p>
      </dgm:t>
    </dgm:pt>
    <dgm:pt modelId="{53D47C26-AA49-49A4-B67B-DECD9CC4B17D}" type="parTrans" cxnId="{C860B630-44DC-4890-962B-1D599164AF3F}">
      <dgm:prSet/>
      <dgm:spPr/>
      <dgm:t>
        <a:bodyPr/>
        <a:lstStyle/>
        <a:p>
          <a:endParaRPr lang="en-AU"/>
        </a:p>
      </dgm:t>
    </dgm:pt>
    <dgm:pt modelId="{C6539F0F-EBB9-45D2-B8E8-C82E43810536}" type="sibTrans" cxnId="{C860B630-44DC-4890-962B-1D599164AF3F}">
      <dgm:prSet/>
      <dgm:spPr/>
      <dgm:t>
        <a:bodyPr/>
        <a:lstStyle/>
        <a:p>
          <a:endParaRPr lang="en-AU"/>
        </a:p>
      </dgm:t>
    </dgm:pt>
    <dgm:pt modelId="{3C4D203A-3FFF-4943-B944-806B1C520C57}">
      <dgm:prSet phldrT="[Text]" custT="1"/>
      <dgm:spPr/>
      <dgm:t>
        <a:bodyPr/>
        <a:lstStyle/>
        <a:p>
          <a:r>
            <a:rPr lang="en-AU" sz="2400" dirty="0" smtClean="0"/>
            <a:t>Court</a:t>
          </a:r>
        </a:p>
        <a:p>
          <a:r>
            <a:rPr lang="en-AU" sz="2000" dirty="0" smtClean="0"/>
            <a:t>(</a:t>
          </a:r>
          <a:r>
            <a:rPr lang="en-AU" sz="2000" dirty="0" err="1" smtClean="0"/>
            <a:t>videolink</a:t>
          </a:r>
          <a:r>
            <a:rPr lang="en-AU" sz="2000" dirty="0" smtClean="0"/>
            <a:t>)</a:t>
          </a:r>
          <a:endParaRPr lang="en-AU" sz="2000" dirty="0"/>
        </a:p>
      </dgm:t>
    </dgm:pt>
    <dgm:pt modelId="{B136F51D-EC3F-4AE0-A5E6-B1823B5482B6}" type="parTrans" cxnId="{F1D215FE-4638-4C9A-A138-2CAE6372420A}">
      <dgm:prSet/>
      <dgm:spPr/>
      <dgm:t>
        <a:bodyPr/>
        <a:lstStyle/>
        <a:p>
          <a:endParaRPr lang="en-AU"/>
        </a:p>
      </dgm:t>
    </dgm:pt>
    <dgm:pt modelId="{9143650F-0147-4745-8386-FA9E300EBE7B}" type="sibTrans" cxnId="{F1D215FE-4638-4C9A-A138-2CAE6372420A}">
      <dgm:prSet/>
      <dgm:spPr/>
      <dgm:t>
        <a:bodyPr/>
        <a:lstStyle/>
        <a:p>
          <a:endParaRPr lang="en-AU"/>
        </a:p>
      </dgm:t>
    </dgm:pt>
    <dgm:pt modelId="{8209E088-0751-4310-8C4D-A5B9B6F47277}">
      <dgm:prSet phldrT="[Text]" custT="1"/>
      <dgm:spPr>
        <a:solidFill>
          <a:schemeClr val="accent1">
            <a:lumMod val="50000"/>
          </a:schemeClr>
        </a:solidFill>
      </dgm:spPr>
      <dgm:t>
        <a:bodyPr/>
        <a:lstStyle/>
        <a:p>
          <a:r>
            <a:rPr lang="en-AU" sz="2400" dirty="0" smtClean="0"/>
            <a:t>Interviews</a:t>
          </a:r>
        </a:p>
        <a:p>
          <a:r>
            <a:rPr lang="en-AU" sz="2000" dirty="0" smtClean="0"/>
            <a:t>(phone or</a:t>
          </a:r>
        </a:p>
        <a:p>
          <a:r>
            <a:rPr lang="en-AU" sz="2000" dirty="0" err="1" smtClean="0"/>
            <a:t>videolink</a:t>
          </a:r>
          <a:r>
            <a:rPr lang="en-AU" sz="2000" dirty="0" smtClean="0"/>
            <a:t>)</a:t>
          </a:r>
          <a:endParaRPr lang="en-AU" sz="2000" dirty="0"/>
        </a:p>
      </dgm:t>
    </dgm:pt>
    <dgm:pt modelId="{C99DC207-6798-454F-AD76-CA73B6BFC46D}" type="parTrans" cxnId="{B9976081-1C3F-4DDA-A1CF-28F859C9A20A}">
      <dgm:prSet/>
      <dgm:spPr/>
      <dgm:t>
        <a:bodyPr/>
        <a:lstStyle/>
        <a:p>
          <a:endParaRPr lang="en-AU"/>
        </a:p>
      </dgm:t>
    </dgm:pt>
    <dgm:pt modelId="{57A4EF10-14E2-41A1-892A-BF25C588498F}" type="sibTrans" cxnId="{B9976081-1C3F-4DDA-A1CF-28F859C9A20A}">
      <dgm:prSet/>
      <dgm:spPr/>
      <dgm:t>
        <a:bodyPr/>
        <a:lstStyle/>
        <a:p>
          <a:endParaRPr lang="en-AU"/>
        </a:p>
      </dgm:t>
    </dgm:pt>
    <dgm:pt modelId="{F7821A48-7B2E-46F3-B556-AA74DF644085}" type="pres">
      <dgm:prSet presAssocID="{851B1648-DC9C-489D-A9F8-C0B55CAA6520}" presName="Name0" presStyleCnt="0">
        <dgm:presLayoutVars>
          <dgm:chMax val="1"/>
          <dgm:dir/>
          <dgm:animLvl val="ctr"/>
          <dgm:resizeHandles val="exact"/>
        </dgm:presLayoutVars>
      </dgm:prSet>
      <dgm:spPr/>
      <dgm:t>
        <a:bodyPr/>
        <a:lstStyle/>
        <a:p>
          <a:endParaRPr lang="en-AU"/>
        </a:p>
      </dgm:t>
    </dgm:pt>
    <dgm:pt modelId="{E55B6F64-8A2D-4EB6-9E8A-A240F9911F4A}" type="pres">
      <dgm:prSet presAssocID="{128DDAA5-DB74-4213-8A4C-02B147719F5F}" presName="centerShape" presStyleLbl="node0" presStyleIdx="0" presStyleCnt="1"/>
      <dgm:spPr/>
      <dgm:t>
        <a:bodyPr/>
        <a:lstStyle/>
        <a:p>
          <a:endParaRPr lang="en-AU"/>
        </a:p>
      </dgm:t>
    </dgm:pt>
    <dgm:pt modelId="{CCA98977-FF6B-4862-BC62-D656599B2F67}" type="pres">
      <dgm:prSet presAssocID="{D1A83719-6B0B-4DF5-B68A-44443E5F040D}" presName="node" presStyleLbl="node1" presStyleIdx="0" presStyleCnt="4" custScaleX="150444">
        <dgm:presLayoutVars>
          <dgm:bulletEnabled val="1"/>
        </dgm:presLayoutVars>
      </dgm:prSet>
      <dgm:spPr/>
      <dgm:t>
        <a:bodyPr/>
        <a:lstStyle/>
        <a:p>
          <a:endParaRPr lang="en-AU"/>
        </a:p>
      </dgm:t>
    </dgm:pt>
    <dgm:pt modelId="{19651F2E-58F7-455D-AF27-8C79DC4C1FC0}" type="pres">
      <dgm:prSet presAssocID="{D1A83719-6B0B-4DF5-B68A-44443E5F040D}" presName="dummy" presStyleCnt="0"/>
      <dgm:spPr/>
    </dgm:pt>
    <dgm:pt modelId="{9A7DEC42-CFA5-4452-9B87-7CF0694D82F3}" type="pres">
      <dgm:prSet presAssocID="{EB78436A-A21A-4D62-B5CB-88E710CA2BC9}" presName="sibTrans" presStyleLbl="sibTrans2D1" presStyleIdx="0" presStyleCnt="4"/>
      <dgm:spPr/>
      <dgm:t>
        <a:bodyPr/>
        <a:lstStyle/>
        <a:p>
          <a:endParaRPr lang="en-AU"/>
        </a:p>
      </dgm:t>
    </dgm:pt>
    <dgm:pt modelId="{F3F3E6CE-2A48-45A7-A0AB-E70E739129C5}" type="pres">
      <dgm:prSet presAssocID="{55079B28-0363-49DB-9828-124164EF8977}" presName="node" presStyleLbl="node1" presStyleIdx="1" presStyleCnt="4" custScaleX="136996" custRadScaleRad="98522" custRadScaleInc="-1472">
        <dgm:presLayoutVars>
          <dgm:bulletEnabled val="1"/>
        </dgm:presLayoutVars>
      </dgm:prSet>
      <dgm:spPr/>
      <dgm:t>
        <a:bodyPr/>
        <a:lstStyle/>
        <a:p>
          <a:endParaRPr lang="en-AU"/>
        </a:p>
      </dgm:t>
    </dgm:pt>
    <dgm:pt modelId="{CC501A75-5E2C-4C5B-AB73-5DA1C7AFF87F}" type="pres">
      <dgm:prSet presAssocID="{55079B28-0363-49DB-9828-124164EF8977}" presName="dummy" presStyleCnt="0"/>
      <dgm:spPr/>
    </dgm:pt>
    <dgm:pt modelId="{505D30E8-CCF1-4A11-B01B-10F252D25FB3}" type="pres">
      <dgm:prSet presAssocID="{C6539F0F-EBB9-45D2-B8E8-C82E43810536}" presName="sibTrans" presStyleLbl="sibTrans2D1" presStyleIdx="1" presStyleCnt="4"/>
      <dgm:spPr/>
      <dgm:t>
        <a:bodyPr/>
        <a:lstStyle/>
        <a:p>
          <a:endParaRPr lang="en-AU"/>
        </a:p>
      </dgm:t>
    </dgm:pt>
    <dgm:pt modelId="{F6A00F20-2D1B-40B2-B942-7FDCDB38E7C0}" type="pres">
      <dgm:prSet presAssocID="{3C4D203A-3FFF-4943-B944-806B1C520C57}" presName="node" presStyleLbl="node1" presStyleIdx="2" presStyleCnt="4" custScaleX="148142" custRadScaleRad="102500" custRadScaleInc="-2558">
        <dgm:presLayoutVars>
          <dgm:bulletEnabled val="1"/>
        </dgm:presLayoutVars>
      </dgm:prSet>
      <dgm:spPr/>
      <dgm:t>
        <a:bodyPr/>
        <a:lstStyle/>
        <a:p>
          <a:endParaRPr lang="en-AU"/>
        </a:p>
      </dgm:t>
    </dgm:pt>
    <dgm:pt modelId="{D3C91214-2EE7-4331-B027-5C75163E50C2}" type="pres">
      <dgm:prSet presAssocID="{3C4D203A-3FFF-4943-B944-806B1C520C57}" presName="dummy" presStyleCnt="0"/>
      <dgm:spPr/>
    </dgm:pt>
    <dgm:pt modelId="{AF93B04E-B7A2-4FBD-ADDB-43CBF3993179}" type="pres">
      <dgm:prSet presAssocID="{9143650F-0147-4745-8386-FA9E300EBE7B}" presName="sibTrans" presStyleLbl="sibTrans2D1" presStyleIdx="2" presStyleCnt="4"/>
      <dgm:spPr/>
      <dgm:t>
        <a:bodyPr/>
        <a:lstStyle/>
        <a:p>
          <a:endParaRPr lang="en-AU"/>
        </a:p>
      </dgm:t>
    </dgm:pt>
    <dgm:pt modelId="{96AD3B0B-2972-421E-BA37-68BD3C1077BB}" type="pres">
      <dgm:prSet presAssocID="{8209E088-0751-4310-8C4D-A5B9B6F47277}" presName="node" presStyleLbl="node1" presStyleIdx="3" presStyleCnt="4" custScaleX="177903" custScaleY="126373" custRadScaleRad="112852" custRadScaleInc="0">
        <dgm:presLayoutVars>
          <dgm:bulletEnabled val="1"/>
        </dgm:presLayoutVars>
      </dgm:prSet>
      <dgm:spPr/>
      <dgm:t>
        <a:bodyPr/>
        <a:lstStyle/>
        <a:p>
          <a:endParaRPr lang="en-AU"/>
        </a:p>
      </dgm:t>
    </dgm:pt>
    <dgm:pt modelId="{81697958-6CE7-4837-989A-49E53E4D0CB3}" type="pres">
      <dgm:prSet presAssocID="{8209E088-0751-4310-8C4D-A5B9B6F47277}" presName="dummy" presStyleCnt="0"/>
      <dgm:spPr/>
    </dgm:pt>
    <dgm:pt modelId="{2E601360-F0AA-4771-9ADD-292885EA86DA}" type="pres">
      <dgm:prSet presAssocID="{57A4EF10-14E2-41A1-892A-BF25C588498F}" presName="sibTrans" presStyleLbl="sibTrans2D1" presStyleIdx="3" presStyleCnt="4"/>
      <dgm:spPr/>
      <dgm:t>
        <a:bodyPr/>
        <a:lstStyle/>
        <a:p>
          <a:endParaRPr lang="en-AU"/>
        </a:p>
      </dgm:t>
    </dgm:pt>
  </dgm:ptLst>
  <dgm:cxnLst>
    <dgm:cxn modelId="{EA4B2565-BF07-4745-A4A5-906AC3283A51}" type="presOf" srcId="{851B1648-DC9C-489D-A9F8-C0B55CAA6520}" destId="{F7821A48-7B2E-46F3-B556-AA74DF644085}" srcOrd="0" destOrd="0" presId="urn:microsoft.com/office/officeart/2005/8/layout/radial6"/>
    <dgm:cxn modelId="{3DC99DD8-2CAE-419C-A539-D87158D6173C}" type="presOf" srcId="{C6539F0F-EBB9-45D2-B8E8-C82E43810536}" destId="{505D30E8-CCF1-4A11-B01B-10F252D25FB3}" srcOrd="0" destOrd="0" presId="urn:microsoft.com/office/officeart/2005/8/layout/radial6"/>
    <dgm:cxn modelId="{175AC12A-8250-4355-9612-8EA62406FC04}" type="presOf" srcId="{9143650F-0147-4745-8386-FA9E300EBE7B}" destId="{AF93B04E-B7A2-4FBD-ADDB-43CBF3993179}" srcOrd="0" destOrd="0" presId="urn:microsoft.com/office/officeart/2005/8/layout/radial6"/>
    <dgm:cxn modelId="{B9976081-1C3F-4DDA-A1CF-28F859C9A20A}" srcId="{128DDAA5-DB74-4213-8A4C-02B147719F5F}" destId="{8209E088-0751-4310-8C4D-A5B9B6F47277}" srcOrd="3" destOrd="0" parTransId="{C99DC207-6798-454F-AD76-CA73B6BFC46D}" sibTransId="{57A4EF10-14E2-41A1-892A-BF25C588498F}"/>
    <dgm:cxn modelId="{F9B39E91-599D-4CA3-989F-31FADE909A46}" type="presOf" srcId="{8209E088-0751-4310-8C4D-A5B9B6F47277}" destId="{96AD3B0B-2972-421E-BA37-68BD3C1077BB}" srcOrd="0" destOrd="0" presId="urn:microsoft.com/office/officeart/2005/8/layout/radial6"/>
    <dgm:cxn modelId="{C874F839-C37F-4DEF-B8B8-89901D2C8A28}" srcId="{851B1648-DC9C-489D-A9F8-C0B55CAA6520}" destId="{128DDAA5-DB74-4213-8A4C-02B147719F5F}" srcOrd="0" destOrd="0" parTransId="{22250FBB-E926-47AC-9B38-7C8F370C358F}" sibTransId="{EA994EA2-FFE5-4652-B22F-B3EC20767CD6}"/>
    <dgm:cxn modelId="{C860B630-44DC-4890-962B-1D599164AF3F}" srcId="{128DDAA5-DB74-4213-8A4C-02B147719F5F}" destId="{55079B28-0363-49DB-9828-124164EF8977}" srcOrd="1" destOrd="0" parTransId="{53D47C26-AA49-49A4-B67B-DECD9CC4B17D}" sibTransId="{C6539F0F-EBB9-45D2-B8E8-C82E43810536}"/>
    <dgm:cxn modelId="{237BE303-C96D-4D5F-9E73-402ACAC64A0F}" type="presOf" srcId="{128DDAA5-DB74-4213-8A4C-02B147719F5F}" destId="{E55B6F64-8A2D-4EB6-9E8A-A240F9911F4A}" srcOrd="0" destOrd="0" presId="urn:microsoft.com/office/officeart/2005/8/layout/radial6"/>
    <dgm:cxn modelId="{F1D215FE-4638-4C9A-A138-2CAE6372420A}" srcId="{128DDAA5-DB74-4213-8A4C-02B147719F5F}" destId="{3C4D203A-3FFF-4943-B944-806B1C520C57}" srcOrd="2" destOrd="0" parTransId="{B136F51D-EC3F-4AE0-A5E6-B1823B5482B6}" sibTransId="{9143650F-0147-4745-8386-FA9E300EBE7B}"/>
    <dgm:cxn modelId="{A2BC535C-551F-42F0-B21C-718BCA142007}" type="presOf" srcId="{57A4EF10-14E2-41A1-892A-BF25C588498F}" destId="{2E601360-F0AA-4771-9ADD-292885EA86DA}" srcOrd="0" destOrd="0" presId="urn:microsoft.com/office/officeart/2005/8/layout/radial6"/>
    <dgm:cxn modelId="{0CDE3EB1-6992-4CB0-85F4-75DA73237FDA}" type="presOf" srcId="{D1A83719-6B0B-4DF5-B68A-44443E5F040D}" destId="{CCA98977-FF6B-4862-BC62-D656599B2F67}" srcOrd="0" destOrd="0" presId="urn:microsoft.com/office/officeart/2005/8/layout/radial6"/>
    <dgm:cxn modelId="{FEF6A8FD-1867-4316-9FE9-E6C3D7A577F7}" type="presOf" srcId="{55079B28-0363-49DB-9828-124164EF8977}" destId="{F3F3E6CE-2A48-45A7-A0AB-E70E739129C5}" srcOrd="0" destOrd="0" presId="urn:microsoft.com/office/officeart/2005/8/layout/radial6"/>
    <dgm:cxn modelId="{C3190F3B-8271-49D6-B25A-6A9F9EF53A0D}" type="presOf" srcId="{3C4D203A-3FFF-4943-B944-806B1C520C57}" destId="{F6A00F20-2D1B-40B2-B942-7FDCDB38E7C0}" srcOrd="0" destOrd="0" presId="urn:microsoft.com/office/officeart/2005/8/layout/radial6"/>
    <dgm:cxn modelId="{B9A84B8B-DE98-4612-A680-F8187B5F039D}" srcId="{128DDAA5-DB74-4213-8A4C-02B147719F5F}" destId="{D1A83719-6B0B-4DF5-B68A-44443E5F040D}" srcOrd="0" destOrd="0" parTransId="{A4DF4751-8457-48B7-8B5B-2CD1B55B07E6}" sibTransId="{EB78436A-A21A-4D62-B5CB-88E710CA2BC9}"/>
    <dgm:cxn modelId="{1DEAFD65-A45C-4BCE-92FB-752C1BB0F7FD}" type="presOf" srcId="{EB78436A-A21A-4D62-B5CB-88E710CA2BC9}" destId="{9A7DEC42-CFA5-4452-9B87-7CF0694D82F3}" srcOrd="0" destOrd="0" presId="urn:microsoft.com/office/officeart/2005/8/layout/radial6"/>
    <dgm:cxn modelId="{7294DD14-3840-44B7-AC9E-4967F482A56C}" type="presParOf" srcId="{F7821A48-7B2E-46F3-B556-AA74DF644085}" destId="{E55B6F64-8A2D-4EB6-9E8A-A240F9911F4A}" srcOrd="0" destOrd="0" presId="urn:microsoft.com/office/officeart/2005/8/layout/radial6"/>
    <dgm:cxn modelId="{788D3B58-2EF1-4DAB-BD18-7101C3638738}" type="presParOf" srcId="{F7821A48-7B2E-46F3-B556-AA74DF644085}" destId="{CCA98977-FF6B-4862-BC62-D656599B2F67}" srcOrd="1" destOrd="0" presId="urn:microsoft.com/office/officeart/2005/8/layout/radial6"/>
    <dgm:cxn modelId="{0DD7B034-C43E-4F14-ACA5-0CF47817E963}" type="presParOf" srcId="{F7821A48-7B2E-46F3-B556-AA74DF644085}" destId="{19651F2E-58F7-455D-AF27-8C79DC4C1FC0}" srcOrd="2" destOrd="0" presId="urn:microsoft.com/office/officeart/2005/8/layout/radial6"/>
    <dgm:cxn modelId="{8D308FA6-A5C4-43F8-888E-F7D42A2C61E5}" type="presParOf" srcId="{F7821A48-7B2E-46F3-B556-AA74DF644085}" destId="{9A7DEC42-CFA5-4452-9B87-7CF0694D82F3}" srcOrd="3" destOrd="0" presId="urn:microsoft.com/office/officeart/2005/8/layout/radial6"/>
    <dgm:cxn modelId="{47364A05-D041-437B-A24D-C8AF5E3499A1}" type="presParOf" srcId="{F7821A48-7B2E-46F3-B556-AA74DF644085}" destId="{F3F3E6CE-2A48-45A7-A0AB-E70E739129C5}" srcOrd="4" destOrd="0" presId="urn:microsoft.com/office/officeart/2005/8/layout/radial6"/>
    <dgm:cxn modelId="{0138CF6F-1FEA-46B7-8B9D-DB2E0747FC82}" type="presParOf" srcId="{F7821A48-7B2E-46F3-B556-AA74DF644085}" destId="{CC501A75-5E2C-4C5B-AB73-5DA1C7AFF87F}" srcOrd="5" destOrd="0" presId="urn:microsoft.com/office/officeart/2005/8/layout/radial6"/>
    <dgm:cxn modelId="{81485B9C-6F88-4C62-AD7D-16EF7E22FF64}" type="presParOf" srcId="{F7821A48-7B2E-46F3-B556-AA74DF644085}" destId="{505D30E8-CCF1-4A11-B01B-10F252D25FB3}" srcOrd="6" destOrd="0" presId="urn:microsoft.com/office/officeart/2005/8/layout/radial6"/>
    <dgm:cxn modelId="{48D3208D-9B9B-4FD8-AD0E-6C2C6086B2D6}" type="presParOf" srcId="{F7821A48-7B2E-46F3-B556-AA74DF644085}" destId="{F6A00F20-2D1B-40B2-B942-7FDCDB38E7C0}" srcOrd="7" destOrd="0" presId="urn:microsoft.com/office/officeart/2005/8/layout/radial6"/>
    <dgm:cxn modelId="{90557867-11ED-4818-9155-FD369388B7A6}" type="presParOf" srcId="{F7821A48-7B2E-46F3-B556-AA74DF644085}" destId="{D3C91214-2EE7-4331-B027-5C75163E50C2}" srcOrd="8" destOrd="0" presId="urn:microsoft.com/office/officeart/2005/8/layout/radial6"/>
    <dgm:cxn modelId="{7A9305B4-5AB8-41A4-A8A0-4457FB10B24A}" type="presParOf" srcId="{F7821A48-7B2E-46F3-B556-AA74DF644085}" destId="{AF93B04E-B7A2-4FBD-ADDB-43CBF3993179}" srcOrd="9" destOrd="0" presId="urn:microsoft.com/office/officeart/2005/8/layout/radial6"/>
    <dgm:cxn modelId="{D86ABC5F-65C1-4CD6-B81B-EFFC7C8ACC3D}" type="presParOf" srcId="{F7821A48-7B2E-46F3-B556-AA74DF644085}" destId="{96AD3B0B-2972-421E-BA37-68BD3C1077BB}" srcOrd="10" destOrd="0" presId="urn:microsoft.com/office/officeart/2005/8/layout/radial6"/>
    <dgm:cxn modelId="{B9EAE79D-1862-4481-882B-411F031C2A40}" type="presParOf" srcId="{F7821A48-7B2E-46F3-B556-AA74DF644085}" destId="{81697958-6CE7-4837-989A-49E53E4D0CB3}" srcOrd="11" destOrd="0" presId="urn:microsoft.com/office/officeart/2005/8/layout/radial6"/>
    <dgm:cxn modelId="{9AA6CDA7-2957-4D71-8ADC-A76273D0646C}" type="presParOf" srcId="{F7821A48-7B2E-46F3-B556-AA74DF644085}" destId="{2E601360-F0AA-4771-9ADD-292885EA86DA}"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E50FA6-E019-4476-AD25-BDFB75313A8C}" type="datetimeFigureOut">
              <a:rPr lang="en-AU" smtClean="0"/>
              <a:t>8/07/2016</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CAFDE8-DE6A-441E-9C53-2ED6540FD5E3}" type="slidenum">
              <a:rPr lang="en-AU" smtClean="0"/>
              <a:t>‹#›</a:t>
            </a:fld>
            <a:endParaRPr lang="en-AU"/>
          </a:p>
        </p:txBody>
      </p:sp>
    </p:spTree>
    <p:extLst>
      <p:ext uri="{BB962C8B-B14F-4D97-AF65-F5344CB8AC3E}">
        <p14:creationId xmlns:p14="http://schemas.microsoft.com/office/powerpoint/2010/main" val="1139940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DCAFDE8-DE6A-441E-9C53-2ED6540FD5E3}" type="slidenum">
              <a:rPr lang="en-AU" smtClean="0"/>
              <a:t>16</a:t>
            </a:fld>
            <a:endParaRPr lang="en-AU"/>
          </a:p>
        </p:txBody>
      </p:sp>
    </p:spTree>
    <p:extLst>
      <p:ext uri="{BB962C8B-B14F-4D97-AF65-F5344CB8AC3E}">
        <p14:creationId xmlns:p14="http://schemas.microsoft.com/office/powerpoint/2010/main" val="3457018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7/8/2016</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D8BD707-D9CF-40AE-B4C6-C98DA3205C09}" type="datetimeFigureOut">
              <a:rPr lang="en-US" smtClean="0"/>
              <a:pPr/>
              <a:t>7/8/2016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D8BD707-D9CF-40AE-B4C6-C98DA3205C09}" type="datetimeFigureOut">
              <a:rPr lang="en-US" smtClean="0"/>
              <a:pPr/>
              <a:t>7/8/2016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7/8/2016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7/8/2016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D8BD707-D9CF-40AE-B4C6-C98DA3205C09}" type="datetimeFigureOut">
              <a:rPr lang="en-US" smtClean="0"/>
              <a:pPr/>
              <a:t>7/8/2016</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6F15528-21DE-4FAA-801E-634DDDAF4B2B}"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838200"/>
          </a:xfrm>
        </p:spPr>
        <p:txBody>
          <a:bodyPr/>
          <a:lstStyle/>
          <a:p>
            <a:r>
              <a:rPr lang="en-AU" sz="3600" dirty="0" smtClean="0"/>
              <a:t>Online Clinical Legal Education: Challenging the Traditional Model</a:t>
            </a:r>
            <a:endParaRPr lang="en-AU" sz="3600" dirty="0"/>
          </a:p>
        </p:txBody>
      </p:sp>
      <p:sp>
        <p:nvSpPr>
          <p:cNvPr id="3" name="Subtitle 2"/>
          <p:cNvSpPr>
            <a:spLocks noGrp="1"/>
          </p:cNvSpPr>
          <p:nvPr>
            <p:ph type="subTitle" idx="1"/>
          </p:nvPr>
        </p:nvSpPr>
        <p:spPr>
          <a:xfrm>
            <a:off x="314739" y="1758950"/>
            <a:ext cx="4638261" cy="3733800"/>
          </a:xfrm>
        </p:spPr>
        <p:txBody>
          <a:bodyPr>
            <a:normAutofit/>
          </a:bodyPr>
          <a:lstStyle/>
          <a:p>
            <a:r>
              <a:rPr lang="en-AU" b="1" dirty="0" smtClean="0"/>
              <a:t>By</a:t>
            </a:r>
          </a:p>
          <a:p>
            <a:endParaRPr lang="en-AU" b="1" dirty="0" smtClean="0"/>
          </a:p>
          <a:p>
            <a:r>
              <a:rPr lang="en-AU" sz="3200" dirty="0" smtClean="0">
                <a:solidFill>
                  <a:schemeClr val="tx1"/>
                </a:solidFill>
                <a:latin typeface="+mn-lt"/>
              </a:rPr>
              <a:t>Les </a:t>
            </a:r>
            <a:r>
              <a:rPr lang="en-AU" sz="3200" dirty="0">
                <a:solidFill>
                  <a:schemeClr val="tx1"/>
                </a:solidFill>
                <a:latin typeface="+mn-lt"/>
              </a:rPr>
              <a:t>McCrimmon and Ros Vickers</a:t>
            </a:r>
          </a:p>
          <a:p>
            <a:r>
              <a:rPr lang="en-AU" sz="2800" dirty="0">
                <a:solidFill>
                  <a:schemeClr val="tx1"/>
                </a:solidFill>
                <a:latin typeface="+mn-lt"/>
              </a:rPr>
              <a:t>Charles Darwin University</a:t>
            </a:r>
          </a:p>
          <a:p>
            <a:r>
              <a:rPr lang="en-AU" sz="2800" dirty="0">
                <a:solidFill>
                  <a:schemeClr val="tx1"/>
                </a:solidFill>
                <a:latin typeface="+mn-lt"/>
              </a:rPr>
              <a:t>Northern Territory</a:t>
            </a:r>
          </a:p>
          <a:p>
            <a:r>
              <a:rPr lang="en-AU" sz="2800" dirty="0">
                <a:solidFill>
                  <a:schemeClr val="tx1"/>
                </a:solidFill>
                <a:latin typeface="+mn-lt"/>
              </a:rPr>
              <a:t>Australia</a:t>
            </a:r>
          </a:p>
        </p:txBody>
      </p:sp>
      <p:pic>
        <p:nvPicPr>
          <p:cNvPr id="1026" name="Picture 2" descr="C:\Users\lmccrimmon\AppData\Local\Microsoft\Windows\Temporary Internet Files\Content.IE5\U50PTYN4\learn_onlin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295400"/>
            <a:ext cx="3657599"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328528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AU" sz="3600" dirty="0" smtClean="0"/>
              <a:t>Our Gutenberg Moment?</a:t>
            </a:r>
            <a:endParaRPr lang="en-AU" sz="3600" dirty="0"/>
          </a:p>
        </p:txBody>
      </p:sp>
      <p:sp>
        <p:nvSpPr>
          <p:cNvPr id="3" name="Content Placeholder 2"/>
          <p:cNvSpPr>
            <a:spLocks noGrp="1"/>
          </p:cNvSpPr>
          <p:nvPr>
            <p:ph idx="1"/>
          </p:nvPr>
        </p:nvSpPr>
        <p:spPr>
          <a:xfrm>
            <a:off x="152400" y="4648200"/>
            <a:ext cx="8738515" cy="2085109"/>
          </a:xfrm>
        </p:spPr>
        <p:txBody>
          <a:bodyPr>
            <a:noAutofit/>
          </a:bodyPr>
          <a:lstStyle/>
          <a:p>
            <a:pPr marL="0" indent="0">
              <a:buNone/>
            </a:pPr>
            <a:r>
              <a:rPr lang="en-AU" sz="2800" dirty="0">
                <a:solidFill>
                  <a:schemeClr val="tx1"/>
                </a:solidFill>
                <a:latin typeface="+mn-lt"/>
              </a:rPr>
              <a:t>“The world that twentieth century law professors know is no more. Fortunately, we stand at a crossroads where we have an opportunity to build a new one. This is our Gutenberg moment.” </a:t>
            </a:r>
            <a:r>
              <a:rPr lang="en-AU" sz="2000" dirty="0">
                <a:solidFill>
                  <a:schemeClr val="tx1"/>
                </a:solidFill>
                <a:latin typeface="+mn-lt"/>
              </a:rPr>
              <a:t>WW </a:t>
            </a:r>
            <a:r>
              <a:rPr lang="en-AU" sz="2000" dirty="0" err="1">
                <a:solidFill>
                  <a:schemeClr val="tx1"/>
                </a:solidFill>
                <a:latin typeface="+mn-lt"/>
              </a:rPr>
              <a:t>Binford</a:t>
            </a:r>
            <a:r>
              <a:rPr lang="en-AU" sz="2000" dirty="0">
                <a:solidFill>
                  <a:schemeClr val="tx1"/>
                </a:solidFill>
                <a:latin typeface="+mn-lt"/>
              </a:rPr>
              <a:t> (2013) 43 </a:t>
            </a:r>
            <a:r>
              <a:rPr lang="en-AU" sz="2000" i="1" dirty="0">
                <a:solidFill>
                  <a:schemeClr val="tx1"/>
                </a:solidFill>
                <a:latin typeface="+mn-lt"/>
              </a:rPr>
              <a:t>Wash U J L &amp; Policy </a:t>
            </a:r>
            <a:r>
              <a:rPr lang="en-AU" sz="2000" dirty="0">
                <a:solidFill>
                  <a:schemeClr val="tx1"/>
                </a:solidFill>
                <a:latin typeface="+mn-lt"/>
              </a:rPr>
              <a:t>157 at 180</a:t>
            </a:r>
            <a:r>
              <a:rPr lang="en-AU" dirty="0">
                <a:solidFill>
                  <a:schemeClr val="tx1"/>
                </a:solidFill>
                <a:latin typeface="+mn-lt"/>
              </a:rPr>
              <a:t>. </a:t>
            </a:r>
          </a:p>
        </p:txBody>
      </p:sp>
      <p:pic>
        <p:nvPicPr>
          <p:cNvPr id="3074" name="Picture 2" descr="C:\Users\lmccrimmon\AppData\Local\Microsoft\Windows\Temporary Internet Files\Content.IE5\U50PTYN4\jdp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447800"/>
            <a:ext cx="3276600" cy="32004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lmccrimmon\AppData\Local\Microsoft\Windows\Temporary Internet Files\Content.IE5\TZB2MY5V\mobile_learning[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1447800"/>
            <a:ext cx="3328315" cy="3200400"/>
          </a:xfrm>
          <a:prstGeom prst="rect">
            <a:avLst/>
          </a:prstGeom>
          <a:noFill/>
          <a:extLst>
            <a:ext uri="{909E8E84-426E-40DD-AFC4-6F175D3DCCD1}">
              <a14:hiddenFill xmlns:a14="http://schemas.microsoft.com/office/drawing/2010/main">
                <a:solidFill>
                  <a:srgbClr val="FFFFFF"/>
                </a:solidFill>
              </a14:hiddenFill>
            </a:ext>
          </a:extLst>
        </p:spPr>
      </p:pic>
      <p:sp>
        <p:nvSpPr>
          <p:cNvPr id="8" name="Notched Right Arrow 7"/>
          <p:cNvSpPr/>
          <p:nvPr/>
        </p:nvSpPr>
        <p:spPr>
          <a:xfrm>
            <a:off x="3593592" y="2791691"/>
            <a:ext cx="1969008" cy="11430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57569432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AU" dirty="0" smtClean="0"/>
              <a:t/>
            </a:r>
            <a:br>
              <a:rPr lang="en-AU" dirty="0" smtClean="0"/>
            </a:br>
            <a:r>
              <a:rPr lang="en-AU" sz="3600" dirty="0" smtClean="0"/>
              <a:t>The Reality</a:t>
            </a:r>
            <a:endParaRPr lang="en-AU" sz="3600" dirty="0"/>
          </a:p>
        </p:txBody>
      </p:sp>
      <p:sp>
        <p:nvSpPr>
          <p:cNvPr id="3" name="Content Placeholder 2"/>
          <p:cNvSpPr>
            <a:spLocks noGrp="1"/>
          </p:cNvSpPr>
          <p:nvPr>
            <p:ph idx="1"/>
          </p:nvPr>
        </p:nvSpPr>
        <p:spPr>
          <a:xfrm>
            <a:off x="457200" y="1295401"/>
            <a:ext cx="8229600" cy="3200400"/>
          </a:xfrm>
        </p:spPr>
        <p:txBody>
          <a:bodyPr>
            <a:normAutofit/>
          </a:bodyPr>
          <a:lstStyle/>
          <a:p>
            <a:r>
              <a:rPr lang="en-AU" dirty="0">
                <a:solidFill>
                  <a:schemeClr val="tx1"/>
                </a:solidFill>
                <a:latin typeface="+mn-lt"/>
              </a:rPr>
              <a:t>The gradual ubiquity of the printing press was a catalyst for change, and it can be anticipated that both the use of, and rapid advances in, digital technology in the 21st century will result in significant changes to the way law students are taught and to the </a:t>
            </a:r>
            <a:r>
              <a:rPr lang="en-AU" dirty="0" smtClean="0">
                <a:solidFill>
                  <a:schemeClr val="tx1"/>
                </a:solidFill>
                <a:latin typeface="+mn-lt"/>
              </a:rPr>
              <a:t>way in which they </a:t>
            </a:r>
            <a:r>
              <a:rPr lang="en-AU" dirty="0">
                <a:solidFill>
                  <a:schemeClr val="tx1"/>
                </a:solidFill>
                <a:latin typeface="+mn-lt"/>
              </a:rPr>
              <a:t>learn.</a:t>
            </a:r>
          </a:p>
          <a:p>
            <a:pPr lvl="1"/>
            <a:r>
              <a:rPr lang="en-AU" sz="2400" dirty="0">
                <a:solidFill>
                  <a:schemeClr val="tx1"/>
                </a:solidFill>
                <a:latin typeface="+mn-lt"/>
              </a:rPr>
              <a:t>Barriers – USA Standard 306 of the ABA </a:t>
            </a:r>
            <a:r>
              <a:rPr lang="en-AU" sz="2400" i="1" dirty="0">
                <a:solidFill>
                  <a:schemeClr val="tx1"/>
                </a:solidFill>
                <a:latin typeface="+mn-lt"/>
              </a:rPr>
              <a:t>Standards and Rules for Approval of Law Schools</a:t>
            </a:r>
          </a:p>
        </p:txBody>
      </p:sp>
      <p:pic>
        <p:nvPicPr>
          <p:cNvPr id="4101" name="Picture 5" descr="C:\Users\lmccrimmon\AppData\Local\Microsoft\Windows\Temporary Internet Files\Content.IE5\TZB2MY5V\gravityforces[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4447308"/>
            <a:ext cx="7010400" cy="1905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172200" y="4938143"/>
            <a:ext cx="1072730" cy="584775"/>
          </a:xfrm>
          <a:prstGeom prst="rect">
            <a:avLst/>
          </a:prstGeom>
          <a:noFill/>
        </p:spPr>
        <p:txBody>
          <a:bodyPr wrap="none" rtlCol="0">
            <a:spAutoFit/>
          </a:bodyPr>
          <a:lstStyle/>
          <a:p>
            <a:r>
              <a:rPr lang="en-AU" sz="3200" dirty="0" smtClean="0">
                <a:solidFill>
                  <a:schemeClr val="bg1"/>
                </a:solidFill>
              </a:rPr>
              <a:t>ABA</a:t>
            </a:r>
            <a:endParaRPr lang="en-AU" sz="3200" dirty="0">
              <a:solidFill>
                <a:schemeClr val="bg1"/>
              </a:solidFill>
            </a:endParaRPr>
          </a:p>
        </p:txBody>
      </p:sp>
    </p:spTree>
    <p:extLst>
      <p:ext uri="{BB962C8B-B14F-4D97-AF65-F5344CB8AC3E}">
        <p14:creationId xmlns:p14="http://schemas.microsoft.com/office/powerpoint/2010/main" val="33678706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smtClean="0"/>
              <a:t>Rewards and Risks of Online Education</a:t>
            </a:r>
            <a:endParaRPr lang="en-AU" sz="3600" dirty="0"/>
          </a:p>
        </p:txBody>
      </p:sp>
      <p:sp>
        <p:nvSpPr>
          <p:cNvPr id="10" name="TextBox 9"/>
          <p:cNvSpPr txBox="1"/>
          <p:nvPr/>
        </p:nvSpPr>
        <p:spPr>
          <a:xfrm>
            <a:off x="457200" y="1828800"/>
            <a:ext cx="4371710" cy="4154984"/>
          </a:xfrm>
          <a:prstGeom prst="rect">
            <a:avLst/>
          </a:prstGeom>
          <a:noFill/>
          <a:ln>
            <a:solidFill>
              <a:schemeClr val="accent1"/>
            </a:solidFill>
          </a:ln>
        </p:spPr>
        <p:txBody>
          <a:bodyPr wrap="none" rtlCol="0">
            <a:spAutoFit/>
          </a:bodyPr>
          <a:lstStyle/>
          <a:p>
            <a:pPr algn="ctr"/>
            <a:r>
              <a:rPr lang="en-AU" sz="2400" b="1" dirty="0" smtClean="0"/>
              <a:t>Rewards</a:t>
            </a:r>
          </a:p>
          <a:p>
            <a:pPr marL="342900" indent="-342900">
              <a:buFont typeface="Arial" panose="020B0604020202020204" pitchFamily="34" charset="0"/>
              <a:buChar char="•"/>
            </a:pPr>
            <a:r>
              <a:rPr lang="en-AU" sz="2400" dirty="0" smtClean="0"/>
              <a:t>Overcoming constraints</a:t>
            </a:r>
          </a:p>
          <a:p>
            <a:r>
              <a:rPr lang="en-AU" sz="2400" dirty="0" smtClean="0"/>
              <a:t>of space, time and distance</a:t>
            </a:r>
          </a:p>
          <a:p>
            <a:pPr marL="342900" indent="-342900">
              <a:buFont typeface="Arial" panose="020B0604020202020204" pitchFamily="34" charset="0"/>
              <a:buChar char="•"/>
            </a:pPr>
            <a:r>
              <a:rPr lang="en-AU" sz="2400" dirty="0" smtClean="0"/>
              <a:t>Broadening access to</a:t>
            </a:r>
          </a:p>
          <a:p>
            <a:r>
              <a:rPr lang="en-AU" sz="2400" dirty="0"/>
              <a:t>h</a:t>
            </a:r>
            <a:r>
              <a:rPr lang="en-AU" sz="2400" dirty="0" smtClean="0"/>
              <a:t>igher education</a:t>
            </a:r>
          </a:p>
          <a:p>
            <a:pPr marL="342900" indent="-342900">
              <a:buFont typeface="Arial" panose="020B0604020202020204" pitchFamily="34" charset="0"/>
              <a:buChar char="•"/>
            </a:pPr>
            <a:r>
              <a:rPr lang="en-AU" sz="2400" dirty="0" smtClean="0"/>
              <a:t>Providing an environment</a:t>
            </a:r>
          </a:p>
          <a:p>
            <a:r>
              <a:rPr lang="en-AU" sz="2400" dirty="0"/>
              <a:t>w</a:t>
            </a:r>
            <a:r>
              <a:rPr lang="en-AU" sz="2400" dirty="0" smtClean="0"/>
              <a:t>here student, </a:t>
            </a:r>
            <a:r>
              <a:rPr lang="en-AU" sz="2400" dirty="0" err="1" smtClean="0"/>
              <a:t>esp</a:t>
            </a:r>
            <a:r>
              <a:rPr lang="en-AU" sz="2400" dirty="0" smtClean="0"/>
              <a:t> mature age</a:t>
            </a:r>
          </a:p>
          <a:p>
            <a:r>
              <a:rPr lang="en-AU" sz="2400" dirty="0"/>
              <a:t>s</a:t>
            </a:r>
            <a:r>
              <a:rPr lang="en-AU" sz="2400" dirty="0" smtClean="0"/>
              <a:t>tudents, feel they belong</a:t>
            </a:r>
          </a:p>
          <a:p>
            <a:pPr marL="342900" indent="-342900">
              <a:buFont typeface="Arial" panose="020B0604020202020204" pitchFamily="34" charset="0"/>
              <a:buChar char="•"/>
            </a:pPr>
            <a:r>
              <a:rPr lang="en-AU" sz="2400" dirty="0" smtClean="0"/>
              <a:t>Encouraging innovation in </a:t>
            </a:r>
          </a:p>
          <a:p>
            <a:r>
              <a:rPr lang="en-AU" sz="2400" dirty="0"/>
              <a:t>t</a:t>
            </a:r>
            <a:r>
              <a:rPr lang="en-AU" sz="2400" dirty="0" smtClean="0"/>
              <a:t>he way students learn and</a:t>
            </a:r>
          </a:p>
          <a:p>
            <a:r>
              <a:rPr lang="en-AU" sz="2400" dirty="0"/>
              <a:t>a</a:t>
            </a:r>
            <a:r>
              <a:rPr lang="en-AU" sz="2400" dirty="0" smtClean="0"/>
              <a:t>cademics teach</a:t>
            </a:r>
            <a:endParaRPr lang="en-AU" sz="2400" dirty="0"/>
          </a:p>
        </p:txBody>
      </p:sp>
      <p:sp>
        <p:nvSpPr>
          <p:cNvPr id="11" name="TextBox 10"/>
          <p:cNvSpPr txBox="1"/>
          <p:nvPr/>
        </p:nvSpPr>
        <p:spPr>
          <a:xfrm>
            <a:off x="4855359" y="1828800"/>
            <a:ext cx="3986989" cy="4154984"/>
          </a:xfrm>
          <a:prstGeom prst="rect">
            <a:avLst/>
          </a:prstGeom>
          <a:noFill/>
          <a:ln>
            <a:solidFill>
              <a:schemeClr val="tx2"/>
            </a:solidFill>
          </a:ln>
        </p:spPr>
        <p:txBody>
          <a:bodyPr wrap="none" rtlCol="0">
            <a:spAutoFit/>
          </a:bodyPr>
          <a:lstStyle/>
          <a:p>
            <a:pPr algn="ctr"/>
            <a:r>
              <a:rPr lang="en-AU" sz="2400" b="1" dirty="0" smtClean="0"/>
              <a:t>Risks</a:t>
            </a:r>
          </a:p>
          <a:p>
            <a:pPr marL="342900" indent="-342900">
              <a:buFont typeface="Arial" panose="020B0604020202020204" pitchFamily="34" charset="0"/>
              <a:buChar char="•"/>
            </a:pPr>
            <a:r>
              <a:rPr lang="en-AU" sz="2400" dirty="0" smtClean="0"/>
              <a:t>Feelings of isolation</a:t>
            </a:r>
          </a:p>
          <a:p>
            <a:pPr marL="342900" indent="-342900">
              <a:buFont typeface="Arial" panose="020B0604020202020204" pitchFamily="34" charset="0"/>
              <a:buChar char="•"/>
            </a:pPr>
            <a:r>
              <a:rPr lang="en-AU" sz="2400" dirty="0" smtClean="0"/>
              <a:t>Cost in human and </a:t>
            </a:r>
          </a:p>
          <a:p>
            <a:r>
              <a:rPr lang="en-AU" sz="2400" dirty="0"/>
              <a:t>f</a:t>
            </a:r>
            <a:r>
              <a:rPr lang="en-AU" sz="2400" dirty="0" smtClean="0"/>
              <a:t>inancial resources in </a:t>
            </a:r>
          </a:p>
          <a:p>
            <a:r>
              <a:rPr lang="en-AU" sz="2400" dirty="0"/>
              <a:t>m</a:t>
            </a:r>
            <a:r>
              <a:rPr lang="en-AU" sz="2400" dirty="0" smtClean="0"/>
              <a:t>aintaining online learning</a:t>
            </a:r>
          </a:p>
          <a:p>
            <a:r>
              <a:rPr lang="en-AU" sz="2400" dirty="0"/>
              <a:t>h</a:t>
            </a:r>
            <a:r>
              <a:rPr lang="en-AU" sz="2400" dirty="0" smtClean="0"/>
              <a:t>ardware, software, </a:t>
            </a:r>
            <a:r>
              <a:rPr lang="en-AU" sz="2400" dirty="0" err="1" smtClean="0"/>
              <a:t>etc</a:t>
            </a:r>
            <a:endParaRPr lang="en-AU" sz="2400" dirty="0" smtClean="0"/>
          </a:p>
          <a:p>
            <a:pPr marL="342900" indent="-342900">
              <a:buFont typeface="Arial" panose="020B0604020202020204" pitchFamily="34" charset="0"/>
              <a:buChar char="•"/>
            </a:pPr>
            <a:r>
              <a:rPr lang="en-AU" sz="2400" dirty="0" smtClean="0"/>
              <a:t>Loss of ‘on-campus’ </a:t>
            </a:r>
          </a:p>
          <a:p>
            <a:r>
              <a:rPr lang="en-AU" sz="2400" dirty="0"/>
              <a:t>e</a:t>
            </a:r>
            <a:r>
              <a:rPr lang="en-AU" sz="2400" dirty="0" smtClean="0"/>
              <a:t>xperience</a:t>
            </a:r>
          </a:p>
          <a:p>
            <a:pPr marL="342900" indent="-342900">
              <a:buFont typeface="Arial" panose="020B0604020202020204" pitchFamily="34" charset="0"/>
              <a:buChar char="•"/>
            </a:pPr>
            <a:r>
              <a:rPr lang="en-AU" sz="2400" dirty="0" smtClean="0"/>
              <a:t>Negative impact on the</a:t>
            </a:r>
          </a:p>
          <a:p>
            <a:r>
              <a:rPr lang="en-AU" sz="2400" dirty="0"/>
              <a:t>t</a:t>
            </a:r>
            <a:r>
              <a:rPr lang="en-AU" sz="2400" dirty="0" smtClean="0"/>
              <a:t>raditional paradigm of the</a:t>
            </a:r>
          </a:p>
          <a:p>
            <a:r>
              <a:rPr lang="en-AU" sz="2400" dirty="0"/>
              <a:t>c</a:t>
            </a:r>
            <a:r>
              <a:rPr lang="en-AU" sz="2400" dirty="0" smtClean="0"/>
              <a:t>lassroom and the academy</a:t>
            </a:r>
          </a:p>
        </p:txBody>
      </p:sp>
    </p:spTree>
    <p:extLst>
      <p:ext uri="{BB962C8B-B14F-4D97-AF65-F5344CB8AC3E}">
        <p14:creationId xmlns:p14="http://schemas.microsoft.com/office/powerpoint/2010/main" val="75014724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lstStyle/>
          <a:p>
            <a:r>
              <a:rPr lang="en-AU" sz="3600" dirty="0" smtClean="0"/>
              <a:t>Online Clinical Legal Education</a:t>
            </a:r>
            <a:endParaRPr lang="en-AU" sz="3600" dirty="0"/>
          </a:p>
        </p:txBody>
      </p:sp>
      <p:sp>
        <p:nvSpPr>
          <p:cNvPr id="3" name="Content Placeholder 2"/>
          <p:cNvSpPr>
            <a:spLocks noGrp="1"/>
          </p:cNvSpPr>
          <p:nvPr>
            <p:ph idx="1"/>
          </p:nvPr>
        </p:nvSpPr>
        <p:spPr>
          <a:xfrm>
            <a:off x="228600" y="1219200"/>
            <a:ext cx="8610600" cy="5181600"/>
          </a:xfrm>
        </p:spPr>
        <p:txBody>
          <a:bodyPr>
            <a:noAutofit/>
          </a:bodyPr>
          <a:lstStyle/>
          <a:p>
            <a:r>
              <a:rPr lang="en-AU" dirty="0">
                <a:solidFill>
                  <a:schemeClr val="tx1"/>
                </a:solidFill>
                <a:latin typeface="+mn-lt"/>
              </a:rPr>
              <a:t>While </a:t>
            </a:r>
            <a:r>
              <a:rPr lang="en-AU" dirty="0" smtClean="0">
                <a:solidFill>
                  <a:schemeClr val="tx1"/>
                </a:solidFill>
                <a:latin typeface="+mn-lt"/>
              </a:rPr>
              <a:t>7 Australian  </a:t>
            </a:r>
            <a:r>
              <a:rPr lang="en-AU" dirty="0">
                <a:solidFill>
                  <a:schemeClr val="tx1"/>
                </a:solidFill>
                <a:latin typeface="+mn-lt"/>
              </a:rPr>
              <a:t>law schools offer a fully online law degree, only </a:t>
            </a:r>
            <a:r>
              <a:rPr lang="en-AU" dirty="0" smtClean="0">
                <a:solidFill>
                  <a:schemeClr val="tx1"/>
                </a:solidFill>
                <a:latin typeface="+mn-lt"/>
              </a:rPr>
              <a:t>2, CDU </a:t>
            </a:r>
            <a:r>
              <a:rPr lang="en-AU" dirty="0">
                <a:solidFill>
                  <a:schemeClr val="tx1"/>
                </a:solidFill>
                <a:latin typeface="+mn-lt"/>
              </a:rPr>
              <a:t>and </a:t>
            </a:r>
            <a:r>
              <a:rPr lang="en-AU" dirty="0" smtClean="0">
                <a:solidFill>
                  <a:schemeClr val="tx1"/>
                </a:solidFill>
                <a:latin typeface="+mn-lt"/>
              </a:rPr>
              <a:t>CQU, </a:t>
            </a:r>
            <a:r>
              <a:rPr lang="en-AU" dirty="0">
                <a:solidFill>
                  <a:schemeClr val="tx1"/>
                </a:solidFill>
                <a:latin typeface="+mn-lt"/>
              </a:rPr>
              <a:t>offer a clinical </a:t>
            </a:r>
            <a:r>
              <a:rPr lang="en-AU" dirty="0" smtClean="0">
                <a:solidFill>
                  <a:schemeClr val="tx1"/>
                </a:solidFill>
                <a:latin typeface="+mn-lt"/>
              </a:rPr>
              <a:t>unit for credit.</a:t>
            </a:r>
            <a:endParaRPr lang="en-AU" dirty="0">
              <a:solidFill>
                <a:schemeClr val="tx1"/>
              </a:solidFill>
              <a:latin typeface="+mn-lt"/>
            </a:endParaRPr>
          </a:p>
          <a:p>
            <a:r>
              <a:rPr lang="en-AU" dirty="0">
                <a:solidFill>
                  <a:schemeClr val="tx1"/>
                </a:solidFill>
                <a:latin typeface="+mn-lt"/>
              </a:rPr>
              <a:t>CDU’s clinical unit started in 2014 as an external placement option within the Environmental Law </a:t>
            </a:r>
            <a:r>
              <a:rPr lang="en-AU" dirty="0" smtClean="0">
                <a:solidFill>
                  <a:schemeClr val="tx1"/>
                </a:solidFill>
                <a:latin typeface="+mn-lt"/>
              </a:rPr>
              <a:t>elective</a:t>
            </a:r>
            <a:r>
              <a:rPr lang="en-AU" dirty="0">
                <a:solidFill>
                  <a:schemeClr val="tx1"/>
                </a:solidFill>
                <a:latin typeface="+mn-lt"/>
              </a:rPr>
              <a:t>.</a:t>
            </a:r>
          </a:p>
          <a:p>
            <a:r>
              <a:rPr lang="en-AU" dirty="0">
                <a:solidFill>
                  <a:schemeClr val="tx1"/>
                </a:solidFill>
                <a:latin typeface="+mn-lt"/>
              </a:rPr>
              <a:t>In 2015, the program was expanded to </a:t>
            </a:r>
            <a:r>
              <a:rPr lang="en-AU" dirty="0" smtClean="0">
                <a:solidFill>
                  <a:schemeClr val="tx1"/>
                </a:solidFill>
                <a:latin typeface="+mn-lt"/>
              </a:rPr>
              <a:t>include placement opportunities in refugee law and Indigenous justice, and with Reprieve Australia.</a:t>
            </a:r>
            <a:endParaRPr lang="en-AU" dirty="0">
              <a:solidFill>
                <a:schemeClr val="tx1"/>
              </a:solidFill>
              <a:latin typeface="+mn-lt"/>
            </a:endParaRPr>
          </a:p>
          <a:p>
            <a:r>
              <a:rPr lang="en-AU" dirty="0">
                <a:solidFill>
                  <a:schemeClr val="tx1"/>
                </a:solidFill>
                <a:latin typeface="+mn-lt"/>
              </a:rPr>
              <a:t>In 2016, the unit was formally designated as a CDU Law </a:t>
            </a:r>
            <a:r>
              <a:rPr lang="en-AU" dirty="0" smtClean="0">
                <a:solidFill>
                  <a:schemeClr val="tx1"/>
                </a:solidFill>
                <a:latin typeface="+mn-lt"/>
              </a:rPr>
              <a:t>elective called ‘Legal Clinic’.</a:t>
            </a:r>
            <a:endParaRPr lang="en-AU" dirty="0">
              <a:solidFill>
                <a:schemeClr val="tx1"/>
              </a:solidFill>
              <a:latin typeface="+mn-lt"/>
            </a:endParaRPr>
          </a:p>
          <a:p>
            <a:r>
              <a:rPr lang="en-AU" dirty="0">
                <a:solidFill>
                  <a:schemeClr val="tx1"/>
                </a:solidFill>
                <a:latin typeface="+mn-lt"/>
              </a:rPr>
              <a:t>Given that over 80% of CDU’s </a:t>
            </a:r>
            <a:r>
              <a:rPr lang="en-AU" dirty="0" smtClean="0">
                <a:solidFill>
                  <a:schemeClr val="tx1"/>
                </a:solidFill>
                <a:latin typeface="+mn-lt"/>
              </a:rPr>
              <a:t>law students </a:t>
            </a:r>
            <a:r>
              <a:rPr lang="en-AU" dirty="0">
                <a:solidFill>
                  <a:schemeClr val="tx1"/>
                </a:solidFill>
                <a:latin typeface="+mn-lt"/>
              </a:rPr>
              <a:t>study online, the clinical unit had to cater to both online and internal students.</a:t>
            </a:r>
          </a:p>
        </p:txBody>
      </p:sp>
    </p:spTree>
    <p:extLst>
      <p:ext uri="{BB962C8B-B14F-4D97-AF65-F5344CB8AC3E}">
        <p14:creationId xmlns:p14="http://schemas.microsoft.com/office/powerpoint/2010/main" val="113120632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lstStyle/>
          <a:p>
            <a:r>
              <a:rPr lang="en-AU" sz="3600" dirty="0" smtClean="0"/>
              <a:t>Placements – Indigenous Justice</a:t>
            </a:r>
            <a:endParaRPr lang="en-AU" sz="3600" dirty="0"/>
          </a:p>
        </p:txBody>
      </p:sp>
      <p:graphicFrame>
        <p:nvGraphicFramePr>
          <p:cNvPr id="10" name="Diagram 9"/>
          <p:cNvGraphicFramePr/>
          <p:nvPr>
            <p:extLst>
              <p:ext uri="{D42A27DB-BD31-4B8C-83A1-F6EECF244321}">
                <p14:modId xmlns:p14="http://schemas.microsoft.com/office/powerpoint/2010/main" val="4075293105"/>
              </p:ext>
            </p:extLst>
          </p:nvPr>
        </p:nvGraphicFramePr>
        <p:xfrm>
          <a:off x="228600" y="1600200"/>
          <a:ext cx="8686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187456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AU" sz="3600" dirty="0" smtClean="0"/>
              <a:t>Placements – Refugee Law</a:t>
            </a:r>
            <a:endParaRPr lang="en-AU" sz="3600" dirty="0"/>
          </a:p>
        </p:txBody>
      </p:sp>
      <p:graphicFrame>
        <p:nvGraphicFramePr>
          <p:cNvPr id="4" name="Diagram 3"/>
          <p:cNvGraphicFramePr/>
          <p:nvPr>
            <p:extLst>
              <p:ext uri="{D42A27DB-BD31-4B8C-83A1-F6EECF244321}">
                <p14:modId xmlns:p14="http://schemas.microsoft.com/office/powerpoint/2010/main" val="1847395844"/>
              </p:ext>
            </p:extLst>
          </p:nvPr>
        </p:nvGraphicFramePr>
        <p:xfrm>
          <a:off x="152400" y="1397000"/>
          <a:ext cx="861060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484653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AU" sz="3600" dirty="0" smtClean="0"/>
              <a:t>Placements – Environmental Law</a:t>
            </a:r>
            <a:endParaRPr lang="en-AU" sz="3600" dirty="0"/>
          </a:p>
        </p:txBody>
      </p:sp>
      <p:graphicFrame>
        <p:nvGraphicFramePr>
          <p:cNvPr id="4" name="Diagram 3"/>
          <p:cNvGraphicFramePr/>
          <p:nvPr>
            <p:extLst>
              <p:ext uri="{D42A27DB-BD31-4B8C-83A1-F6EECF244321}">
                <p14:modId xmlns:p14="http://schemas.microsoft.com/office/powerpoint/2010/main" val="1537665786"/>
              </p:ext>
            </p:extLst>
          </p:nvPr>
        </p:nvGraphicFramePr>
        <p:xfrm>
          <a:off x="533400" y="1219200"/>
          <a:ext cx="83058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542170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AU" sz="3600" dirty="0"/>
              <a:t>Placements – Reprieve Australia</a:t>
            </a:r>
          </a:p>
        </p:txBody>
      </p:sp>
      <p:sp>
        <p:nvSpPr>
          <p:cNvPr id="3" name="TextBox 2"/>
          <p:cNvSpPr txBox="1"/>
          <p:nvPr/>
        </p:nvSpPr>
        <p:spPr>
          <a:xfrm>
            <a:off x="228600" y="1524000"/>
            <a:ext cx="8458200" cy="4616648"/>
          </a:xfrm>
          <a:prstGeom prst="rect">
            <a:avLst/>
          </a:prstGeom>
          <a:noFill/>
        </p:spPr>
        <p:txBody>
          <a:bodyPr wrap="square" rtlCol="0">
            <a:spAutoFit/>
          </a:bodyPr>
          <a:lstStyle/>
          <a:p>
            <a:r>
              <a:rPr lang="en-AU" sz="2800" dirty="0"/>
              <a:t>Reprieve Australia is an organisation which advocates, </a:t>
            </a:r>
            <a:r>
              <a:rPr lang="en-AU" sz="2800" dirty="0" smtClean="0"/>
              <a:t>domestically and internationally</a:t>
            </a:r>
            <a:r>
              <a:rPr lang="en-AU" sz="2800" dirty="0"/>
              <a:t>, for the abolition of the death penalty</a:t>
            </a:r>
            <a:r>
              <a:rPr lang="en-AU" sz="2800" dirty="0" smtClean="0"/>
              <a:t>.</a:t>
            </a:r>
          </a:p>
          <a:p>
            <a:endParaRPr lang="en-AU" sz="2800" dirty="0" smtClean="0"/>
          </a:p>
          <a:p>
            <a:r>
              <a:rPr lang="en-AU" sz="2800" dirty="0" smtClean="0"/>
              <a:t>The CDU law student placed at Reprieve Australia researched and drafted a submission to the Joint Standing Committee on Foreign Affairs and Trade on the topic of Australia’s advocacy internationally for the abolition of the death penalty.</a:t>
            </a:r>
          </a:p>
          <a:p>
            <a:pPr marL="342900" indent="-342900">
              <a:buFont typeface="Arial" panose="020B0604020202020204" pitchFamily="34" charset="0"/>
              <a:buChar char="•"/>
            </a:pPr>
            <a:endParaRPr lang="en-AU" sz="2400" dirty="0"/>
          </a:p>
          <a:p>
            <a:endParaRPr lang="en-AU" dirty="0"/>
          </a:p>
        </p:txBody>
      </p:sp>
    </p:spTree>
    <p:extLst>
      <p:ext uri="{BB962C8B-B14F-4D97-AF65-F5344CB8AC3E}">
        <p14:creationId xmlns:p14="http://schemas.microsoft.com/office/powerpoint/2010/main" val="271474806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371600"/>
          </a:xfrm>
        </p:spPr>
        <p:txBody>
          <a:bodyPr/>
          <a:lstStyle/>
          <a:p>
            <a:r>
              <a:rPr lang="en-AU" sz="3600" dirty="0" smtClean="0"/>
              <a:t>Online student communication with staff /site supervisor</a:t>
            </a:r>
            <a:endParaRPr lang="en-AU"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94583870"/>
              </p:ext>
            </p:extLst>
          </p:nvPr>
        </p:nvGraphicFramePr>
        <p:xfrm>
          <a:off x="457200" y="1600200"/>
          <a:ext cx="83820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23524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AU" sz="3600" dirty="0" smtClean="0"/>
              <a:t>Online student tasks</a:t>
            </a:r>
            <a:endParaRPr lang="en-AU"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84798762"/>
              </p:ext>
            </p:extLst>
          </p:nvPr>
        </p:nvGraphicFramePr>
        <p:xfrm>
          <a:off x="457200" y="1219200"/>
          <a:ext cx="84582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578086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AU" sz="3600" dirty="0" smtClean="0"/>
              <a:t>Where is Darwin?</a:t>
            </a:r>
            <a:endParaRPr lang="en-AU" sz="3600" dirty="0"/>
          </a:p>
        </p:txBody>
      </p:sp>
      <p:pic>
        <p:nvPicPr>
          <p:cNvPr id="2050" name="Picture 2" descr="C:\Users\lmccrimmon\AppData\Local\Microsoft\Windows\Temporary Internet Files\Content.IE5\E2DLR26L\51[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066800"/>
            <a:ext cx="86868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806740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AU" sz="3600" dirty="0" smtClean="0"/>
              <a:t>Seminars in Legal Clinic</a:t>
            </a:r>
            <a:endParaRPr lang="en-AU" sz="3600" dirty="0"/>
          </a:p>
        </p:txBody>
      </p:sp>
      <p:sp>
        <p:nvSpPr>
          <p:cNvPr id="3" name="Content Placeholder 2"/>
          <p:cNvSpPr>
            <a:spLocks noGrp="1"/>
          </p:cNvSpPr>
          <p:nvPr>
            <p:ph idx="1"/>
          </p:nvPr>
        </p:nvSpPr>
        <p:spPr/>
        <p:txBody>
          <a:bodyPr>
            <a:normAutofit lnSpcReduction="10000"/>
          </a:bodyPr>
          <a:lstStyle/>
          <a:p>
            <a:r>
              <a:rPr lang="en-AU" sz="2800" dirty="0">
                <a:solidFill>
                  <a:schemeClr val="tx1"/>
                </a:solidFill>
                <a:latin typeface="+mn-lt"/>
              </a:rPr>
              <a:t>Online and on-campus students attend the same seminar</a:t>
            </a:r>
          </a:p>
          <a:p>
            <a:r>
              <a:rPr lang="en-AU" sz="2800" dirty="0">
                <a:solidFill>
                  <a:schemeClr val="tx1"/>
                </a:solidFill>
                <a:latin typeface="+mn-lt"/>
              </a:rPr>
              <a:t>Seminars </a:t>
            </a:r>
            <a:r>
              <a:rPr lang="en-AU" sz="2800" dirty="0" smtClean="0">
                <a:solidFill>
                  <a:schemeClr val="tx1"/>
                </a:solidFill>
                <a:latin typeface="+mn-lt"/>
              </a:rPr>
              <a:t>held weekly and focus </a:t>
            </a:r>
            <a:r>
              <a:rPr lang="en-AU" sz="2800" dirty="0">
                <a:solidFill>
                  <a:schemeClr val="tx1"/>
                </a:solidFill>
                <a:latin typeface="+mn-lt"/>
              </a:rPr>
              <a:t>on legal skills, </a:t>
            </a:r>
            <a:r>
              <a:rPr lang="en-AU" sz="2800" dirty="0" err="1">
                <a:solidFill>
                  <a:schemeClr val="tx1"/>
                </a:solidFill>
                <a:latin typeface="+mn-lt"/>
              </a:rPr>
              <a:t>eg</a:t>
            </a:r>
            <a:r>
              <a:rPr lang="en-AU" sz="2800" dirty="0">
                <a:solidFill>
                  <a:schemeClr val="tx1"/>
                </a:solidFill>
                <a:latin typeface="+mn-lt"/>
              </a:rPr>
              <a:t>:</a:t>
            </a:r>
          </a:p>
          <a:p>
            <a:pPr lvl="1"/>
            <a:r>
              <a:rPr lang="en-AU" sz="2800" dirty="0">
                <a:solidFill>
                  <a:schemeClr val="tx1"/>
                </a:solidFill>
                <a:latin typeface="+mn-lt"/>
              </a:rPr>
              <a:t>Client interviewing</a:t>
            </a:r>
          </a:p>
          <a:p>
            <a:pPr lvl="1"/>
            <a:r>
              <a:rPr lang="en-AU" sz="2800" dirty="0">
                <a:solidFill>
                  <a:schemeClr val="tx1"/>
                </a:solidFill>
                <a:latin typeface="+mn-lt"/>
              </a:rPr>
              <a:t>Mediation</a:t>
            </a:r>
          </a:p>
          <a:p>
            <a:pPr lvl="1"/>
            <a:r>
              <a:rPr lang="en-AU" sz="2800" dirty="0">
                <a:solidFill>
                  <a:schemeClr val="tx1"/>
                </a:solidFill>
                <a:latin typeface="+mn-lt"/>
              </a:rPr>
              <a:t>Legal research and writing</a:t>
            </a:r>
          </a:p>
          <a:p>
            <a:pPr lvl="1"/>
            <a:r>
              <a:rPr lang="en-AU" sz="2800" dirty="0">
                <a:solidFill>
                  <a:schemeClr val="tx1"/>
                </a:solidFill>
                <a:latin typeface="+mn-lt"/>
              </a:rPr>
              <a:t>Working with interpreters</a:t>
            </a:r>
          </a:p>
          <a:p>
            <a:r>
              <a:rPr lang="en-AU" sz="2800" dirty="0">
                <a:solidFill>
                  <a:schemeClr val="tx1"/>
                </a:solidFill>
                <a:latin typeface="+mn-lt"/>
              </a:rPr>
              <a:t>Students also share with peers their experiences at their placement sites</a:t>
            </a:r>
          </a:p>
        </p:txBody>
      </p:sp>
    </p:spTree>
    <p:extLst>
      <p:ext uri="{BB962C8B-B14F-4D97-AF65-F5344CB8AC3E}">
        <p14:creationId xmlns:p14="http://schemas.microsoft.com/office/powerpoint/2010/main" val="55966268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AU" sz="3600" dirty="0" smtClean="0"/>
              <a:t>Conclusion</a:t>
            </a:r>
            <a:endParaRPr lang="en-AU" sz="3600" dirty="0"/>
          </a:p>
        </p:txBody>
      </p:sp>
      <p:sp>
        <p:nvSpPr>
          <p:cNvPr id="3" name="Content Placeholder 2"/>
          <p:cNvSpPr>
            <a:spLocks noGrp="1"/>
          </p:cNvSpPr>
          <p:nvPr>
            <p:ph idx="1"/>
          </p:nvPr>
        </p:nvSpPr>
        <p:spPr>
          <a:xfrm>
            <a:off x="419100" y="1066801"/>
            <a:ext cx="8229600" cy="4038599"/>
          </a:xfrm>
        </p:spPr>
        <p:txBody>
          <a:bodyPr>
            <a:normAutofit/>
          </a:bodyPr>
          <a:lstStyle/>
          <a:p>
            <a:r>
              <a:rPr lang="en-AU" dirty="0">
                <a:solidFill>
                  <a:schemeClr val="tx1"/>
                </a:solidFill>
                <a:latin typeface="+mn-lt"/>
              </a:rPr>
              <a:t>The advent, and continued improvement, of digital technologies has expanded the opportunities for clinical work across local, state and national </a:t>
            </a:r>
            <a:r>
              <a:rPr lang="en-AU" dirty="0" smtClean="0">
                <a:solidFill>
                  <a:schemeClr val="tx1"/>
                </a:solidFill>
                <a:latin typeface="+mn-lt"/>
              </a:rPr>
              <a:t>borders.</a:t>
            </a:r>
          </a:p>
          <a:p>
            <a:r>
              <a:rPr lang="en-AU" dirty="0" smtClean="0">
                <a:solidFill>
                  <a:schemeClr val="tx1"/>
                </a:solidFill>
                <a:latin typeface="+mn-lt"/>
              </a:rPr>
              <a:t>Online clinical legal education </a:t>
            </a:r>
            <a:r>
              <a:rPr lang="en-AU" dirty="0">
                <a:solidFill>
                  <a:schemeClr val="tx1"/>
                </a:solidFill>
                <a:latin typeface="+mn-lt"/>
              </a:rPr>
              <a:t>particularly </a:t>
            </a:r>
            <a:r>
              <a:rPr lang="en-AU" dirty="0" smtClean="0">
                <a:solidFill>
                  <a:schemeClr val="tx1"/>
                </a:solidFill>
                <a:latin typeface="+mn-lt"/>
              </a:rPr>
              <a:t>will benefit universities and students located in regional areas.</a:t>
            </a:r>
          </a:p>
          <a:p>
            <a:r>
              <a:rPr lang="en-AU" dirty="0" smtClean="0">
                <a:solidFill>
                  <a:schemeClr val="tx1"/>
                </a:solidFill>
                <a:latin typeface="+mn-lt"/>
              </a:rPr>
              <a:t>In Australia, as a result of the increasing number of law schools offering law degrees fully online, the opportunities for students to participate in clinical courses will continue to increase provided clinicians embrace online clinical legal education.</a:t>
            </a:r>
            <a:endParaRPr lang="en-AU" dirty="0">
              <a:solidFill>
                <a:schemeClr val="tx1"/>
              </a:solidFill>
              <a:latin typeface="+mn-lt"/>
            </a:endParaRPr>
          </a:p>
        </p:txBody>
      </p:sp>
      <p:pic>
        <p:nvPicPr>
          <p:cNvPr id="1026" name="Picture 2" descr="C:\Users\lmccrimmon\AppData\Local\Microsoft\Windows\Temporary Internet Files\Content.IE5\U50PTYN4\timthumb[1].ph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5334000"/>
            <a:ext cx="7391400" cy="14575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1114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0"/>
            <a:ext cx="8229600" cy="2316163"/>
          </a:xfrm>
          <a:solidFill>
            <a:schemeClr val="accent2">
              <a:lumMod val="20000"/>
              <a:lumOff val="80000"/>
            </a:schemeClr>
          </a:solidFill>
        </p:spPr>
        <p:txBody>
          <a:bodyPr/>
          <a:lstStyle/>
          <a:p>
            <a:pPr marL="0" indent="0" algn="ctr">
              <a:buNone/>
            </a:pPr>
            <a:r>
              <a:rPr lang="en-AU" sz="2800" dirty="0" smtClean="0">
                <a:solidFill>
                  <a:schemeClr val="tx1"/>
                </a:solidFill>
                <a:latin typeface="+mn-lt"/>
              </a:rPr>
              <a:t>Prof </a:t>
            </a:r>
            <a:r>
              <a:rPr lang="en-AU" sz="2800" dirty="0">
                <a:solidFill>
                  <a:schemeClr val="tx1"/>
                </a:solidFill>
                <a:latin typeface="+mn-lt"/>
              </a:rPr>
              <a:t>Les </a:t>
            </a:r>
            <a:r>
              <a:rPr lang="en-AU" sz="2800" dirty="0" err="1">
                <a:solidFill>
                  <a:schemeClr val="tx1"/>
                </a:solidFill>
                <a:latin typeface="+mn-lt"/>
              </a:rPr>
              <a:t>McCrimmon</a:t>
            </a:r>
            <a:r>
              <a:rPr lang="en-AU" sz="2800" dirty="0">
                <a:solidFill>
                  <a:schemeClr val="tx1"/>
                </a:solidFill>
                <a:latin typeface="+mn-lt"/>
              </a:rPr>
              <a:t>:</a:t>
            </a:r>
          </a:p>
          <a:p>
            <a:pPr marL="0" indent="0" algn="ctr">
              <a:buNone/>
            </a:pPr>
            <a:r>
              <a:rPr lang="en-AU" sz="2800" dirty="0">
                <a:solidFill>
                  <a:schemeClr val="tx1"/>
                </a:solidFill>
                <a:latin typeface="+mn-lt"/>
              </a:rPr>
              <a:t>les.mccrimmon@cdu.edu.au</a:t>
            </a:r>
          </a:p>
          <a:p>
            <a:pPr marL="0" indent="0" algn="ctr">
              <a:buNone/>
            </a:pPr>
            <a:r>
              <a:rPr lang="en-AU" sz="2800" dirty="0">
                <a:solidFill>
                  <a:schemeClr val="tx1"/>
                </a:solidFill>
                <a:latin typeface="+mn-lt"/>
              </a:rPr>
              <a:t>Ms Ros </a:t>
            </a:r>
            <a:r>
              <a:rPr lang="en-AU" sz="2800" dirty="0" smtClean="0">
                <a:solidFill>
                  <a:schemeClr val="tx1"/>
                </a:solidFill>
                <a:latin typeface="+mn-lt"/>
              </a:rPr>
              <a:t>Vickers:</a:t>
            </a:r>
            <a:endParaRPr lang="en-AU" sz="2800" dirty="0">
              <a:solidFill>
                <a:schemeClr val="tx1"/>
              </a:solidFill>
              <a:latin typeface="+mn-lt"/>
            </a:endParaRPr>
          </a:p>
          <a:p>
            <a:pPr marL="0" indent="0" algn="ctr">
              <a:buNone/>
            </a:pPr>
            <a:r>
              <a:rPr lang="en-AU" sz="2800" dirty="0" smtClean="0">
                <a:solidFill>
                  <a:schemeClr val="tx1"/>
                </a:solidFill>
                <a:latin typeface="+mn-lt"/>
              </a:rPr>
              <a:t>ros.vickers@cdu.edu.au</a:t>
            </a:r>
            <a:endParaRPr lang="en-AU" sz="2800" dirty="0">
              <a:solidFill>
                <a:schemeClr val="tx1"/>
              </a:solidFill>
              <a:latin typeface="+mn-lt"/>
            </a:endParaRPr>
          </a:p>
          <a:p>
            <a:pPr marL="0" indent="0">
              <a:buNone/>
            </a:pPr>
            <a:endParaRPr lang="en-AU" dirty="0"/>
          </a:p>
        </p:txBody>
      </p:sp>
      <p:pic>
        <p:nvPicPr>
          <p:cNvPr id="2052" name="Picture 4" descr="C:\Users\lmccrimmon\AppData\Local\Microsoft\Windows\Temporary Internet Files\Content.IE5\TZB2MY5V\inicio_gracias[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73927"/>
            <a:ext cx="8077200" cy="2971800"/>
          </a:xfrm>
          <a:prstGeom prst="rect">
            <a:avLst/>
          </a:prstGeom>
          <a:noFill/>
          <a:scene3d>
            <a:camera prst="isometricOffAxis1Right"/>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640447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205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r>
              <a:rPr lang="en-AU" sz="3600" dirty="0" smtClean="0"/>
              <a:t>Focus of Presentation</a:t>
            </a:r>
            <a:endParaRPr lang="en-AU" sz="3600" dirty="0"/>
          </a:p>
        </p:txBody>
      </p:sp>
      <p:sp>
        <p:nvSpPr>
          <p:cNvPr id="3" name="Content Placeholder 2"/>
          <p:cNvSpPr>
            <a:spLocks noGrp="1"/>
          </p:cNvSpPr>
          <p:nvPr>
            <p:ph idx="1"/>
          </p:nvPr>
        </p:nvSpPr>
        <p:spPr>
          <a:xfrm>
            <a:off x="3733800" y="1600200"/>
            <a:ext cx="5257800" cy="4724400"/>
          </a:xfrm>
        </p:spPr>
        <p:txBody>
          <a:bodyPr>
            <a:noAutofit/>
          </a:bodyPr>
          <a:lstStyle/>
          <a:p>
            <a:r>
              <a:rPr lang="en-AU" dirty="0">
                <a:solidFill>
                  <a:schemeClr val="tx1"/>
                </a:solidFill>
                <a:latin typeface="+mn-lt"/>
              </a:rPr>
              <a:t>Clinical legal education in Australia</a:t>
            </a:r>
          </a:p>
          <a:p>
            <a:r>
              <a:rPr lang="en-AU" dirty="0" smtClean="0">
                <a:solidFill>
                  <a:schemeClr val="tx1"/>
                </a:solidFill>
                <a:latin typeface="+mn-lt"/>
              </a:rPr>
              <a:t>Online </a:t>
            </a:r>
            <a:r>
              <a:rPr lang="en-AU" dirty="0">
                <a:solidFill>
                  <a:schemeClr val="tx1"/>
                </a:solidFill>
                <a:latin typeface="+mn-lt"/>
              </a:rPr>
              <a:t>legal education in </a:t>
            </a:r>
            <a:r>
              <a:rPr lang="en-AU" dirty="0" smtClean="0">
                <a:solidFill>
                  <a:schemeClr val="tx1"/>
                </a:solidFill>
                <a:latin typeface="+mn-lt"/>
              </a:rPr>
              <a:t>Australia</a:t>
            </a:r>
          </a:p>
          <a:p>
            <a:r>
              <a:rPr lang="en-AU" dirty="0" smtClean="0">
                <a:solidFill>
                  <a:schemeClr val="tx1"/>
                </a:solidFill>
                <a:latin typeface="+mn-lt"/>
              </a:rPr>
              <a:t>Risks and rewards of online education</a:t>
            </a:r>
          </a:p>
          <a:p>
            <a:r>
              <a:rPr lang="en-AU" dirty="0" smtClean="0">
                <a:solidFill>
                  <a:schemeClr val="tx1"/>
                </a:solidFill>
                <a:latin typeface="+mn-lt"/>
              </a:rPr>
              <a:t>Expanding </a:t>
            </a:r>
            <a:r>
              <a:rPr lang="en-AU" dirty="0">
                <a:solidFill>
                  <a:schemeClr val="tx1"/>
                </a:solidFill>
                <a:latin typeface="+mn-lt"/>
              </a:rPr>
              <a:t>the scope of clinical legal education through the use of </a:t>
            </a:r>
            <a:r>
              <a:rPr lang="en-AU" dirty="0" smtClean="0">
                <a:solidFill>
                  <a:schemeClr val="tx1"/>
                </a:solidFill>
                <a:latin typeface="+mn-lt"/>
              </a:rPr>
              <a:t>technology</a:t>
            </a:r>
            <a:endParaRPr lang="en-AU" dirty="0">
              <a:solidFill>
                <a:schemeClr val="tx1"/>
              </a:solidFill>
              <a:latin typeface="+mn-lt"/>
            </a:endParaRPr>
          </a:p>
          <a:p>
            <a:r>
              <a:rPr lang="en-AU" dirty="0" smtClean="0">
                <a:solidFill>
                  <a:schemeClr val="tx1"/>
                </a:solidFill>
                <a:latin typeface="+mn-lt"/>
              </a:rPr>
              <a:t>Online clinical legal education at CDU</a:t>
            </a:r>
          </a:p>
        </p:txBody>
      </p:sp>
      <p:pic>
        <p:nvPicPr>
          <p:cNvPr id="2050" name="Picture 2" descr="C:\Users\lmccrimmon\AppData\Local\Microsoft\Windows\Temporary Internet Files\Content.IE5\U50PTYN4\Career_Focu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466850"/>
            <a:ext cx="3276600" cy="485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52564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lstStyle/>
          <a:p>
            <a:r>
              <a:rPr lang="en-AU" sz="3600" dirty="0" smtClean="0"/>
              <a:t>Clinical legal education in Australia: the traditional model</a:t>
            </a:r>
            <a:endParaRPr lang="en-AU" sz="3600" dirty="0"/>
          </a:p>
        </p:txBody>
      </p:sp>
      <p:sp>
        <p:nvSpPr>
          <p:cNvPr id="3" name="Content Placeholder 2"/>
          <p:cNvSpPr>
            <a:spLocks noGrp="1"/>
          </p:cNvSpPr>
          <p:nvPr>
            <p:ph idx="1"/>
          </p:nvPr>
        </p:nvSpPr>
        <p:spPr>
          <a:xfrm>
            <a:off x="228600" y="1905000"/>
            <a:ext cx="5181600" cy="4373563"/>
          </a:xfrm>
        </p:spPr>
        <p:txBody>
          <a:bodyPr>
            <a:normAutofit lnSpcReduction="10000"/>
          </a:bodyPr>
          <a:lstStyle/>
          <a:p>
            <a:r>
              <a:rPr lang="en-AU" sz="3200" dirty="0" smtClean="0">
                <a:solidFill>
                  <a:schemeClr val="tx1"/>
                </a:solidFill>
                <a:latin typeface="+mn-lt"/>
              </a:rPr>
              <a:t>Presence of a real client in student’s activities</a:t>
            </a:r>
          </a:p>
          <a:p>
            <a:r>
              <a:rPr lang="en-AU" sz="3200" dirty="0" smtClean="0">
                <a:solidFill>
                  <a:schemeClr val="tx1"/>
                </a:solidFill>
                <a:latin typeface="+mn-lt"/>
              </a:rPr>
              <a:t>Focus on ethics, professionalism and social need rather than skills training</a:t>
            </a:r>
          </a:p>
          <a:p>
            <a:r>
              <a:rPr lang="en-AU" sz="3200" dirty="0" smtClean="0">
                <a:solidFill>
                  <a:schemeClr val="tx1"/>
                </a:solidFill>
                <a:latin typeface="+mn-lt"/>
              </a:rPr>
              <a:t>Emphasis on community service to disadvantaged members of society</a:t>
            </a:r>
            <a:endParaRPr lang="en-AU" dirty="0"/>
          </a:p>
        </p:txBody>
      </p:sp>
      <p:sp>
        <p:nvSpPr>
          <p:cNvPr id="4" name="Right Arrow 3"/>
          <p:cNvSpPr/>
          <p:nvPr/>
        </p:nvSpPr>
        <p:spPr>
          <a:xfrm>
            <a:off x="5257800" y="3429000"/>
            <a:ext cx="978408" cy="990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Box 4"/>
          <p:cNvSpPr txBox="1"/>
          <p:nvPr/>
        </p:nvSpPr>
        <p:spPr>
          <a:xfrm>
            <a:off x="6236208" y="2662416"/>
            <a:ext cx="2693048" cy="2523768"/>
          </a:xfrm>
          <a:prstGeom prst="rect">
            <a:avLst/>
          </a:prstGeom>
          <a:noFill/>
        </p:spPr>
        <p:txBody>
          <a:bodyPr wrap="square" rtlCol="0">
            <a:spAutoFit/>
          </a:bodyPr>
          <a:lstStyle/>
          <a:p>
            <a:pPr marL="285750" indent="-285750">
              <a:buFont typeface="Arial" panose="020B0604020202020204" pitchFamily="34" charset="0"/>
              <a:buChar char="•"/>
            </a:pPr>
            <a:r>
              <a:rPr lang="en-AU" sz="2800" dirty="0" smtClean="0"/>
              <a:t>In-house real-client clinics</a:t>
            </a:r>
          </a:p>
          <a:p>
            <a:pPr marL="285750" indent="-285750">
              <a:buFont typeface="Arial" panose="020B0604020202020204" pitchFamily="34" charset="0"/>
              <a:buChar char="•"/>
            </a:pPr>
            <a:r>
              <a:rPr lang="en-AU" sz="2800" dirty="0" smtClean="0"/>
              <a:t>Externships in community legal centres</a:t>
            </a:r>
          </a:p>
          <a:p>
            <a:endParaRPr lang="en-AU" dirty="0"/>
          </a:p>
        </p:txBody>
      </p:sp>
    </p:spTree>
    <p:extLst>
      <p:ext uri="{BB962C8B-B14F-4D97-AF65-F5344CB8AC3E}">
        <p14:creationId xmlns:p14="http://schemas.microsoft.com/office/powerpoint/2010/main" val="410976324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AU" sz="3600" dirty="0" smtClean="0"/>
              <a:t>CLE broadly defined</a:t>
            </a:r>
            <a:endParaRPr lang="en-AU"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2024350"/>
              </p:ext>
            </p:extLst>
          </p:nvPr>
        </p:nvGraphicFramePr>
        <p:xfrm>
          <a:off x="304800" y="1295400"/>
          <a:ext cx="86106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978397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AU" sz="3600" dirty="0" smtClean="0"/>
              <a:t>The Evolution of Online CLE</a:t>
            </a:r>
            <a:endParaRPr lang="en-AU" sz="36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99319818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933492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r>
              <a:rPr lang="en-AU" sz="3600" dirty="0" smtClean="0"/>
              <a:t>Distance learning defined</a:t>
            </a:r>
            <a:endParaRPr lang="en-AU" sz="3600" dirty="0"/>
          </a:p>
        </p:txBody>
      </p:sp>
      <p:sp>
        <p:nvSpPr>
          <p:cNvPr id="3" name="Content Placeholder 2"/>
          <p:cNvSpPr>
            <a:spLocks noGrp="1"/>
          </p:cNvSpPr>
          <p:nvPr>
            <p:ph idx="1"/>
          </p:nvPr>
        </p:nvSpPr>
        <p:spPr>
          <a:xfrm>
            <a:off x="457200" y="1600200"/>
            <a:ext cx="5848350" cy="4800600"/>
          </a:xfrm>
        </p:spPr>
        <p:txBody>
          <a:bodyPr>
            <a:normAutofit/>
          </a:bodyPr>
          <a:lstStyle/>
          <a:p>
            <a:r>
              <a:rPr lang="en-AU" sz="2800" b="1" dirty="0" smtClean="0"/>
              <a:t>Distance learning </a:t>
            </a:r>
            <a:r>
              <a:rPr lang="en-AU" sz="2800" dirty="0" smtClean="0"/>
              <a:t>– </a:t>
            </a:r>
            <a:r>
              <a:rPr lang="en-AU" dirty="0">
                <a:solidFill>
                  <a:schemeClr val="tx1"/>
                </a:solidFill>
                <a:latin typeface="+mn-lt"/>
              </a:rPr>
              <a:t>communication which connects instructors and students who are separated by geography and, often, time.</a:t>
            </a:r>
          </a:p>
          <a:p>
            <a:pPr lvl="1"/>
            <a:r>
              <a:rPr lang="en-AU" sz="2400" dirty="0">
                <a:solidFill>
                  <a:schemeClr val="tx1"/>
                </a:solidFill>
                <a:latin typeface="+mn-lt"/>
              </a:rPr>
              <a:t>Not new. Twining notes that distance education in law can trace its roots to 1850, which is when the University of London external LLB was launched.</a:t>
            </a:r>
          </a:p>
        </p:txBody>
      </p:sp>
      <p:pic>
        <p:nvPicPr>
          <p:cNvPr id="2050" name="Picture 2" descr="C:\Users\lmccrimmon\AppData\Local\Microsoft\Windows\Temporary Internet Files\Content.IE5\U50PTYN4\collaborative-learning1[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5550" y="1752600"/>
            <a:ext cx="2686050"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70755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AU" sz="3600" dirty="0" smtClean="0"/>
              <a:t>Online education defined</a:t>
            </a:r>
            <a:endParaRPr lang="en-AU" sz="3600" dirty="0"/>
          </a:p>
        </p:txBody>
      </p:sp>
      <p:sp>
        <p:nvSpPr>
          <p:cNvPr id="3" name="Content Placeholder 2"/>
          <p:cNvSpPr>
            <a:spLocks noGrp="1"/>
          </p:cNvSpPr>
          <p:nvPr>
            <p:ph idx="1"/>
          </p:nvPr>
        </p:nvSpPr>
        <p:spPr>
          <a:xfrm>
            <a:off x="457200" y="1295400"/>
            <a:ext cx="8229600" cy="4953000"/>
          </a:xfrm>
        </p:spPr>
        <p:txBody>
          <a:bodyPr>
            <a:noAutofit/>
          </a:bodyPr>
          <a:lstStyle/>
          <a:p>
            <a:r>
              <a:rPr lang="en-AU" dirty="0">
                <a:solidFill>
                  <a:schemeClr val="tx1"/>
                </a:solidFill>
                <a:latin typeface="+mn-lt"/>
              </a:rPr>
              <a:t>Online, or e-learning, education is learning that is facilitated and supported through the use of information and communications technologies.</a:t>
            </a:r>
          </a:p>
          <a:p>
            <a:r>
              <a:rPr lang="en-AU" dirty="0">
                <a:solidFill>
                  <a:schemeClr val="tx1"/>
                </a:solidFill>
                <a:latin typeface="+mn-lt"/>
              </a:rPr>
              <a:t>Such learning can be either synchronous or asynchronous. </a:t>
            </a:r>
          </a:p>
          <a:p>
            <a:pPr lvl="1"/>
            <a:r>
              <a:rPr lang="en-AU" sz="2400" dirty="0">
                <a:solidFill>
                  <a:schemeClr val="tx1"/>
                </a:solidFill>
                <a:latin typeface="+mn-lt"/>
              </a:rPr>
              <a:t> S</a:t>
            </a:r>
            <a:r>
              <a:rPr lang="en-AU" sz="2400" dirty="0" smtClean="0">
                <a:solidFill>
                  <a:schemeClr val="tx1"/>
                </a:solidFill>
                <a:latin typeface="+mn-lt"/>
              </a:rPr>
              <a:t>ynchronous </a:t>
            </a:r>
            <a:r>
              <a:rPr lang="en-AU" sz="2400" dirty="0">
                <a:solidFill>
                  <a:schemeClr val="tx1"/>
                </a:solidFill>
                <a:latin typeface="+mn-lt"/>
              </a:rPr>
              <a:t>learning occurs when all participants are interacting at the same time through chat, Blackboard Collaborate, etc.</a:t>
            </a:r>
          </a:p>
          <a:p>
            <a:pPr lvl="1"/>
            <a:r>
              <a:rPr lang="en-AU" sz="2400" dirty="0">
                <a:solidFill>
                  <a:schemeClr val="tx1"/>
                </a:solidFill>
                <a:latin typeface="+mn-lt"/>
              </a:rPr>
              <a:t>Asynchronous learning occurs when teachers and students are not online at the same time, and is commonly supported by email, discussion boards, </a:t>
            </a:r>
            <a:r>
              <a:rPr lang="en-AU" sz="2400" dirty="0" smtClean="0">
                <a:solidFill>
                  <a:schemeClr val="tx1"/>
                </a:solidFill>
                <a:latin typeface="+mn-lt"/>
              </a:rPr>
              <a:t>wikis, blogs, podcasts, etc</a:t>
            </a:r>
            <a:r>
              <a:rPr lang="en-AU" sz="2400" dirty="0">
                <a:solidFill>
                  <a:schemeClr val="tx1"/>
                </a:solidFill>
                <a:latin typeface="+mn-lt"/>
              </a:rPr>
              <a:t>.</a:t>
            </a:r>
          </a:p>
        </p:txBody>
      </p:sp>
    </p:spTree>
    <p:extLst>
      <p:ext uri="{BB962C8B-B14F-4D97-AF65-F5344CB8AC3E}">
        <p14:creationId xmlns:p14="http://schemas.microsoft.com/office/powerpoint/2010/main" val="419881564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AU" sz="3600" dirty="0" smtClean="0"/>
              <a:t>Online legal education in Australia</a:t>
            </a:r>
            <a:endParaRPr lang="en-AU" sz="3600" dirty="0"/>
          </a:p>
        </p:txBody>
      </p:sp>
      <p:sp>
        <p:nvSpPr>
          <p:cNvPr id="3" name="Content Placeholder 2"/>
          <p:cNvSpPr>
            <a:spLocks noGrp="1"/>
          </p:cNvSpPr>
          <p:nvPr>
            <p:ph idx="1"/>
          </p:nvPr>
        </p:nvSpPr>
        <p:spPr>
          <a:xfrm>
            <a:off x="457200" y="1752600"/>
            <a:ext cx="6019800" cy="4525963"/>
          </a:xfrm>
        </p:spPr>
        <p:txBody>
          <a:bodyPr>
            <a:normAutofit/>
          </a:bodyPr>
          <a:lstStyle/>
          <a:p>
            <a:r>
              <a:rPr lang="en-AU" sz="3200" dirty="0">
                <a:solidFill>
                  <a:schemeClr val="tx1"/>
                </a:solidFill>
                <a:latin typeface="+mn-lt"/>
              </a:rPr>
              <a:t>36 law schools in Australia as at 2015</a:t>
            </a:r>
          </a:p>
          <a:p>
            <a:r>
              <a:rPr lang="en-AU" sz="3200" dirty="0">
                <a:solidFill>
                  <a:schemeClr val="tx1"/>
                </a:solidFill>
                <a:latin typeface="+mn-lt"/>
              </a:rPr>
              <a:t>7 Australian universities offer a fully online law degree</a:t>
            </a:r>
          </a:p>
          <a:p>
            <a:r>
              <a:rPr lang="en-AU" sz="3200" dirty="0">
                <a:solidFill>
                  <a:schemeClr val="tx1"/>
                </a:solidFill>
                <a:latin typeface="+mn-lt"/>
              </a:rPr>
              <a:t>No bar to admission in Australia for students who have completed their degree online</a:t>
            </a:r>
          </a:p>
          <a:p>
            <a:endParaRPr lang="en-AU" dirty="0"/>
          </a:p>
        </p:txBody>
      </p:sp>
      <p:pic>
        <p:nvPicPr>
          <p:cNvPr id="1029" name="Picture 5" descr="C:\Users\lmccrimmon\AppData\Local\Microsoft\Windows\Temporary Internet Files\Content.IE5\E2DLR26L\community-helper7[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1311728"/>
            <a:ext cx="1524000" cy="356507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lmccrimmon\AppData\Local\Microsoft\Windows\Temporary Internet Files\Content.IE5\E2DLR26L\computer_clipart_mouse[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9850" y="3810000"/>
            <a:ext cx="15716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90663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631</TotalTime>
  <Words>926</Words>
  <Application>Microsoft Office PowerPoint</Application>
  <PresentationFormat>On-screen Show (4:3)</PresentationFormat>
  <Paragraphs>129</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Executive</vt:lpstr>
      <vt:lpstr>Online Clinical Legal Education: Challenging the Traditional Model</vt:lpstr>
      <vt:lpstr>Where is Darwin?</vt:lpstr>
      <vt:lpstr>Focus of Presentation</vt:lpstr>
      <vt:lpstr>Clinical legal education in Australia: the traditional model</vt:lpstr>
      <vt:lpstr>CLE broadly defined</vt:lpstr>
      <vt:lpstr>The Evolution of Online CLE</vt:lpstr>
      <vt:lpstr>Distance learning defined</vt:lpstr>
      <vt:lpstr>Online education defined</vt:lpstr>
      <vt:lpstr>Online legal education in Australia</vt:lpstr>
      <vt:lpstr>Our Gutenberg Moment?</vt:lpstr>
      <vt:lpstr> The Reality</vt:lpstr>
      <vt:lpstr>Rewards and Risks of Online Education</vt:lpstr>
      <vt:lpstr>Online Clinical Legal Education</vt:lpstr>
      <vt:lpstr>Placements – Indigenous Justice</vt:lpstr>
      <vt:lpstr>Placements – Refugee Law</vt:lpstr>
      <vt:lpstr>Placements – Environmental Law</vt:lpstr>
      <vt:lpstr>Placements – Reprieve Australia</vt:lpstr>
      <vt:lpstr>Online student communication with staff /site supervisor</vt:lpstr>
      <vt:lpstr>Online student tasks</vt:lpstr>
      <vt:lpstr>Seminars in Legal Clinic</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Clinical Legal Education: Challenging the Traditional Model</dc:title>
  <dc:creator>Les McCrimmon</dc:creator>
  <cp:lastModifiedBy>Lisa</cp:lastModifiedBy>
  <cp:revision>46</cp:revision>
  <dcterms:created xsi:type="dcterms:W3CDTF">2006-08-16T00:00:00Z</dcterms:created>
  <dcterms:modified xsi:type="dcterms:W3CDTF">2016-07-08T17:47:55Z</dcterms:modified>
</cp:coreProperties>
</file>