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2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7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21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82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608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17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803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4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6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6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89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3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4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5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48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B40A946-DFAD-40AA-A49B-B2F2D6D82BED}" type="datetimeFigureOut">
              <a:rPr lang="en-GB" smtClean="0"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5BC914-31E9-4EEC-94B8-D180ED6B3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Seeing the Need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515378" y="4212397"/>
            <a:ext cx="6987645" cy="2105275"/>
          </a:xfrm>
        </p:spPr>
        <p:txBody>
          <a:bodyPr>
            <a:normAutofit/>
          </a:bodyPr>
          <a:lstStyle/>
          <a:p>
            <a:r>
              <a:rPr lang="en-GB" dirty="0"/>
              <a:t>Assessing Community Need Through Visual and Participatory Methods</a:t>
            </a:r>
          </a:p>
          <a:p>
            <a:r>
              <a:rPr lang="en-GB" dirty="0"/>
              <a:t>Chris Simmonds</a:t>
            </a:r>
          </a:p>
          <a:p>
            <a:r>
              <a:rPr lang="en-GB" dirty="0"/>
              <a:t> Northumbria University, Legal Education and Professional Skills Signature Research Group</a:t>
            </a:r>
          </a:p>
        </p:txBody>
      </p:sp>
    </p:spTree>
    <p:extLst>
      <p:ext uri="{BB962C8B-B14F-4D97-AF65-F5344CB8AC3E}">
        <p14:creationId xmlns:p14="http://schemas.microsoft.com/office/powerpoint/2010/main" val="347620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Definition…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Ronseal™ of the research methodologies?</a:t>
            </a:r>
          </a:p>
        </p:txBody>
      </p:sp>
    </p:spTree>
    <p:extLst>
      <p:ext uri="{BB962C8B-B14F-4D97-AF65-F5344CB8AC3E}">
        <p14:creationId xmlns:p14="http://schemas.microsoft.com/office/powerpoint/2010/main" val="214738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them…?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Well-used in some fields (e.g. primary education, anthropology and sociology)</a:t>
            </a:r>
          </a:p>
          <a:p>
            <a:r>
              <a:rPr lang="en-GB" dirty="0"/>
              <a:t>Packard (2008)</a:t>
            </a:r>
          </a:p>
          <a:p>
            <a:pPr lvl="1"/>
            <a:r>
              <a:rPr lang="en-GB" dirty="0"/>
              <a:t>Decreases the power differential between the researcher and the researched (if properly applied).</a:t>
            </a:r>
          </a:p>
          <a:p>
            <a:pPr lvl="1"/>
            <a:r>
              <a:rPr lang="en-GB" dirty="0"/>
              <a:t>‘The practical benefits of having participants drive the research process were undeniable and generated information that the researchers might never have considered.</a:t>
            </a:r>
          </a:p>
        </p:txBody>
      </p:sp>
    </p:spTree>
    <p:extLst>
      <p:ext uri="{BB962C8B-B14F-4D97-AF65-F5344CB8AC3E}">
        <p14:creationId xmlns:p14="http://schemas.microsoft.com/office/powerpoint/2010/main" val="313978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this context…?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/>
          <a:lstStyle/>
          <a:p>
            <a:r>
              <a:rPr lang="en-GB" dirty="0" err="1"/>
              <a:t>Woolner</a:t>
            </a:r>
            <a:r>
              <a:rPr lang="en-GB" dirty="0"/>
              <a:t>, P. et al (2010):</a:t>
            </a:r>
          </a:p>
          <a:p>
            <a:pPr lvl="1"/>
            <a:r>
              <a:rPr lang="en-GB" dirty="0"/>
              <a:t>‘Within schools… the construct of physical environment, narrowly understood as the  actual physical setting, is enmeshed within a complex network of organisational and behavioural factors, all contributing to the learning environment as experienced by the students and impacting on their success.’</a:t>
            </a:r>
          </a:p>
          <a:p>
            <a:r>
              <a:rPr lang="en-GB" dirty="0"/>
              <a:t>The same is true of communities – complex network(s) influenced by social, economic and </a:t>
            </a:r>
            <a:r>
              <a:rPr lang="en-GB"/>
              <a:t>environmental factors.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95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Packard, J. (2008) ‘ ‘I’m </a:t>
            </a:r>
            <a:r>
              <a:rPr lang="en-GB" dirty="0" err="1"/>
              <a:t>gonna</a:t>
            </a:r>
            <a:r>
              <a:rPr lang="en-GB" dirty="0"/>
              <a:t> show you what it’s really like out here’: the power and limitations of participatory visual methods’, </a:t>
            </a:r>
            <a:r>
              <a:rPr lang="en-GB" i="1" dirty="0"/>
              <a:t>Visual Studies, </a:t>
            </a:r>
            <a:r>
              <a:rPr lang="en-GB" dirty="0"/>
              <a:t>23(1)</a:t>
            </a:r>
            <a:r>
              <a:rPr lang="en-GB" i="1" dirty="0"/>
              <a:t> </a:t>
            </a:r>
          </a:p>
          <a:p>
            <a:r>
              <a:rPr lang="en-GB" dirty="0" err="1"/>
              <a:t>Woolner</a:t>
            </a:r>
            <a:r>
              <a:rPr lang="en-GB" dirty="0"/>
              <a:t>, P., Clark, J., Hall, E., </a:t>
            </a:r>
            <a:r>
              <a:rPr lang="en-GB" dirty="0" err="1"/>
              <a:t>Tiplady</a:t>
            </a:r>
            <a:r>
              <a:rPr lang="en-GB" dirty="0"/>
              <a:t>, L., Thomas, U. and Wall, K. ‘Pictures are necessary but not sufficient: Using a range of visual methods to engage users about school design’, </a:t>
            </a:r>
            <a:r>
              <a:rPr lang="en-GB" i="1" dirty="0"/>
              <a:t>Learning Environments Research, </a:t>
            </a:r>
            <a:r>
              <a:rPr lang="en-GB" dirty="0"/>
              <a:t>13(1)</a:t>
            </a:r>
          </a:p>
        </p:txBody>
      </p:sp>
    </p:spTree>
    <p:extLst>
      <p:ext uri="{BB962C8B-B14F-4D97-AF65-F5344CB8AC3E}">
        <p14:creationId xmlns:p14="http://schemas.microsoft.com/office/powerpoint/2010/main" val="4025274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43</TotalTime>
  <Words>263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Seeing the Need</vt:lpstr>
      <vt:lpstr>A Definition…</vt:lpstr>
      <vt:lpstr>Why use them…?</vt:lpstr>
      <vt:lpstr>In this context…?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 Speaks a Thousand Words</dc:title>
  <dc:creator>CSi</dc:creator>
  <cp:lastModifiedBy>Christopher Simmonds</cp:lastModifiedBy>
  <cp:revision>5</cp:revision>
  <dcterms:created xsi:type="dcterms:W3CDTF">2016-03-21T19:57:52Z</dcterms:created>
  <dcterms:modified xsi:type="dcterms:W3CDTF">2016-07-11T00:18:33Z</dcterms:modified>
</cp:coreProperties>
</file>